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9" r:id="rId1"/>
    <p:sldMasterId id="2147483783" r:id="rId2"/>
    <p:sldMasterId id="2147483795" r:id="rId3"/>
  </p:sldMasterIdLst>
  <p:notesMasterIdLst>
    <p:notesMasterId r:id="rId96"/>
  </p:notesMasterIdLst>
  <p:handoutMasterIdLst>
    <p:handoutMasterId r:id="rId97"/>
  </p:handoutMasterIdLst>
  <p:sldIdLst>
    <p:sldId id="2383" r:id="rId4"/>
    <p:sldId id="3297" r:id="rId5"/>
    <p:sldId id="3154" r:id="rId6"/>
    <p:sldId id="3260" r:id="rId7"/>
    <p:sldId id="3298" r:id="rId8"/>
    <p:sldId id="3299" r:id="rId9"/>
    <p:sldId id="3300" r:id="rId10"/>
    <p:sldId id="3267" r:id="rId11"/>
    <p:sldId id="3301" r:id="rId12"/>
    <p:sldId id="3192" r:id="rId13"/>
    <p:sldId id="3268" r:id="rId14"/>
    <p:sldId id="3270" r:id="rId15"/>
    <p:sldId id="3208" r:id="rId16"/>
    <p:sldId id="3266" r:id="rId17"/>
    <p:sldId id="3207" r:id="rId18"/>
    <p:sldId id="3272" r:id="rId19"/>
    <p:sldId id="3271" r:id="rId20"/>
    <p:sldId id="3273" r:id="rId21"/>
    <p:sldId id="3275" r:id="rId22"/>
    <p:sldId id="3276" r:id="rId23"/>
    <p:sldId id="3277" r:id="rId24"/>
    <p:sldId id="3278" r:id="rId25"/>
    <p:sldId id="3296" r:id="rId26"/>
    <p:sldId id="3280" r:id="rId27"/>
    <p:sldId id="3281" r:id="rId28"/>
    <p:sldId id="3282" r:id="rId29"/>
    <p:sldId id="3283" r:id="rId30"/>
    <p:sldId id="3284" r:id="rId31"/>
    <p:sldId id="3285" r:id="rId32"/>
    <p:sldId id="3287" r:id="rId33"/>
    <p:sldId id="3288" r:id="rId34"/>
    <p:sldId id="3290" r:id="rId35"/>
    <p:sldId id="3293" r:id="rId36"/>
    <p:sldId id="3291" r:id="rId37"/>
    <p:sldId id="3292" r:id="rId38"/>
    <p:sldId id="3294" r:id="rId39"/>
    <p:sldId id="3295" r:id="rId40"/>
    <p:sldId id="3274" r:id="rId41"/>
    <p:sldId id="3226" r:id="rId42"/>
    <p:sldId id="3302" r:id="rId43"/>
    <p:sldId id="3303" r:id="rId44"/>
    <p:sldId id="3304" r:id="rId45"/>
    <p:sldId id="3289" r:id="rId46"/>
    <p:sldId id="3305" r:id="rId47"/>
    <p:sldId id="3306" r:id="rId48"/>
    <p:sldId id="3286" r:id="rId49"/>
    <p:sldId id="3307" r:id="rId50"/>
    <p:sldId id="3308" r:id="rId51"/>
    <p:sldId id="3309" r:id="rId52"/>
    <p:sldId id="3310" r:id="rId53"/>
    <p:sldId id="3311" r:id="rId54"/>
    <p:sldId id="3312" r:id="rId55"/>
    <p:sldId id="3313" r:id="rId56"/>
    <p:sldId id="3314" r:id="rId57"/>
    <p:sldId id="3315" r:id="rId58"/>
    <p:sldId id="3316" r:id="rId59"/>
    <p:sldId id="3279" r:id="rId60"/>
    <p:sldId id="3317" r:id="rId61"/>
    <p:sldId id="3318" r:id="rId62"/>
    <p:sldId id="3319" r:id="rId63"/>
    <p:sldId id="3320" r:id="rId64"/>
    <p:sldId id="3321" r:id="rId65"/>
    <p:sldId id="3322" r:id="rId66"/>
    <p:sldId id="3323" r:id="rId67"/>
    <p:sldId id="3324" r:id="rId68"/>
    <p:sldId id="3325" r:id="rId69"/>
    <p:sldId id="3326" r:id="rId70"/>
    <p:sldId id="3327" r:id="rId71"/>
    <p:sldId id="3328" r:id="rId72"/>
    <p:sldId id="3329" r:id="rId73"/>
    <p:sldId id="3330" r:id="rId74"/>
    <p:sldId id="3331" r:id="rId75"/>
    <p:sldId id="3332" r:id="rId76"/>
    <p:sldId id="3333" r:id="rId77"/>
    <p:sldId id="3334" r:id="rId78"/>
    <p:sldId id="3335" r:id="rId79"/>
    <p:sldId id="3336" r:id="rId80"/>
    <p:sldId id="3337" r:id="rId81"/>
    <p:sldId id="3338" r:id="rId82"/>
    <p:sldId id="3339" r:id="rId83"/>
    <p:sldId id="3340" r:id="rId84"/>
    <p:sldId id="3341" r:id="rId85"/>
    <p:sldId id="3342" r:id="rId86"/>
    <p:sldId id="3343" r:id="rId87"/>
    <p:sldId id="3344" r:id="rId88"/>
    <p:sldId id="3345" r:id="rId89"/>
    <p:sldId id="3346" r:id="rId90"/>
    <p:sldId id="3347" r:id="rId91"/>
    <p:sldId id="3348" r:id="rId92"/>
    <p:sldId id="3349" r:id="rId93"/>
    <p:sldId id="3350" r:id="rId94"/>
    <p:sldId id="3351" r:id="rId95"/>
  </p:sldIdLst>
  <p:sldSz cx="9144000" cy="6858000" type="screen4x3"/>
  <p:notesSz cx="9296400" cy="6881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W HOPE COMMUNITY CHURCH" initials="NHC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5797"/>
    <a:srgbClr val="4B2D20"/>
    <a:srgbClr val="843C0C"/>
    <a:srgbClr val="88573A"/>
    <a:srgbClr val="E26B38"/>
    <a:srgbClr val="413E2F"/>
    <a:srgbClr val="FFDE76"/>
    <a:srgbClr val="7F7F7F"/>
    <a:srgbClr val="000000"/>
    <a:srgbClr val="FFDF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95" autoAdjust="0"/>
    <p:restoredTop sz="94639" autoAdjust="0"/>
  </p:normalViewPr>
  <p:slideViewPr>
    <p:cSldViewPr snapToGrid="0">
      <p:cViewPr varScale="1">
        <p:scale>
          <a:sx n="94" d="100"/>
          <a:sy n="94" d="100"/>
        </p:scale>
        <p:origin x="1338" y="84"/>
      </p:cViewPr>
      <p:guideLst>
        <p:guide orient="horz" pos="2160"/>
        <p:guide pos="2880"/>
      </p:guideLst>
    </p:cSldViewPr>
  </p:slideViewPr>
  <p:outlineViewPr>
    <p:cViewPr>
      <p:scale>
        <a:sx n="33" d="100"/>
        <a:sy n="33" d="100"/>
      </p:scale>
      <p:origin x="0" y="-5765"/>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6" d="100"/>
          <a:sy n="86" d="100"/>
        </p:scale>
        <p:origin x="2045" y="5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768828-9BCA-4E8F-9F10-7CC5F45A05D5}"/>
              </a:ext>
            </a:extLst>
          </p:cNvPr>
          <p:cNvSpPr>
            <a:spLocks noGrp="1"/>
          </p:cNvSpPr>
          <p:nvPr>
            <p:ph type="hdr" sz="quarter"/>
          </p:nvPr>
        </p:nvSpPr>
        <p:spPr>
          <a:xfrm>
            <a:off x="0" y="0"/>
            <a:ext cx="4029075"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17B6E8D-9EFF-40F0-B3AE-A2540DB241E5}"/>
              </a:ext>
            </a:extLst>
          </p:cNvPr>
          <p:cNvSpPr>
            <a:spLocks noGrp="1"/>
          </p:cNvSpPr>
          <p:nvPr>
            <p:ph type="dt" sz="quarter" idx="1"/>
          </p:nvPr>
        </p:nvSpPr>
        <p:spPr>
          <a:xfrm>
            <a:off x="5265738" y="0"/>
            <a:ext cx="4029075" cy="344488"/>
          </a:xfrm>
          <a:prstGeom prst="rect">
            <a:avLst/>
          </a:prstGeom>
        </p:spPr>
        <p:txBody>
          <a:bodyPr vert="horz" lIns="91440" tIns="45720" rIns="91440" bIns="45720" rtlCol="0"/>
          <a:lstStyle>
            <a:lvl1pPr algn="r">
              <a:defRPr sz="1200"/>
            </a:lvl1pPr>
          </a:lstStyle>
          <a:p>
            <a:fld id="{5B39C4E5-1BA7-4E68-B7BA-97B278EE4202}" type="datetimeFigureOut">
              <a:rPr lang="en-US" smtClean="0"/>
              <a:pPr/>
              <a:t>11/11/2019</a:t>
            </a:fld>
            <a:endParaRPr lang="en-US"/>
          </a:p>
        </p:txBody>
      </p:sp>
      <p:sp>
        <p:nvSpPr>
          <p:cNvPr id="4" name="Footer Placeholder 3">
            <a:extLst>
              <a:ext uri="{FF2B5EF4-FFF2-40B4-BE49-F238E27FC236}">
                <a16:creationId xmlns:a16="http://schemas.microsoft.com/office/drawing/2014/main" id="{9331F28B-09FC-4CC8-A10E-ABB05A8E11A8}"/>
              </a:ext>
            </a:extLst>
          </p:cNvPr>
          <p:cNvSpPr>
            <a:spLocks noGrp="1"/>
          </p:cNvSpPr>
          <p:nvPr>
            <p:ph type="ftr" sz="quarter" idx="2"/>
          </p:nvPr>
        </p:nvSpPr>
        <p:spPr>
          <a:xfrm>
            <a:off x="0" y="6537325"/>
            <a:ext cx="4029075" cy="3444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C262348-1DE3-4CAF-BAE4-1FB6D7790261}"/>
              </a:ext>
            </a:extLst>
          </p:cNvPr>
          <p:cNvSpPr>
            <a:spLocks noGrp="1"/>
          </p:cNvSpPr>
          <p:nvPr>
            <p:ph type="sldNum" sz="quarter" idx="3"/>
          </p:nvPr>
        </p:nvSpPr>
        <p:spPr>
          <a:xfrm>
            <a:off x="5265738" y="6537325"/>
            <a:ext cx="4029075" cy="344488"/>
          </a:xfrm>
          <a:prstGeom prst="rect">
            <a:avLst/>
          </a:prstGeom>
        </p:spPr>
        <p:txBody>
          <a:bodyPr vert="horz" lIns="91440" tIns="45720" rIns="91440" bIns="45720" rtlCol="0" anchor="b"/>
          <a:lstStyle>
            <a:lvl1pPr algn="r">
              <a:defRPr sz="1200"/>
            </a:lvl1pPr>
          </a:lstStyle>
          <a:p>
            <a:fld id="{94BF7341-F00C-4691-B79E-71BC14371EDC}" type="slidenum">
              <a:rPr lang="en-US" smtClean="0"/>
              <a:pPr/>
              <a:t>‹#›</a:t>
            </a:fld>
            <a:endParaRPr lang="en-US"/>
          </a:p>
        </p:txBody>
      </p:sp>
    </p:spTree>
    <p:extLst>
      <p:ext uri="{BB962C8B-B14F-4D97-AF65-F5344CB8AC3E}">
        <p14:creationId xmlns:p14="http://schemas.microsoft.com/office/powerpoint/2010/main" val="154857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4091"/>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5265809" y="0"/>
            <a:ext cx="4028440" cy="344091"/>
          </a:xfrm>
          <a:prstGeom prst="rect">
            <a:avLst/>
          </a:prstGeom>
        </p:spPr>
        <p:txBody>
          <a:bodyPr vert="horz" lIns="92446" tIns="46223" rIns="92446" bIns="46223" rtlCol="0"/>
          <a:lstStyle>
            <a:lvl1pPr algn="r">
              <a:defRPr sz="1200"/>
            </a:lvl1pPr>
          </a:lstStyle>
          <a:p>
            <a:fld id="{899ACD25-4F95-4891-9E0D-90A6CEC2F40C}" type="datetimeFigureOut">
              <a:rPr lang="en-US" smtClean="0"/>
              <a:pPr/>
              <a:t>11/11/2019</a:t>
            </a:fld>
            <a:endParaRPr lang="en-US"/>
          </a:p>
        </p:txBody>
      </p:sp>
      <p:sp>
        <p:nvSpPr>
          <p:cNvPr id="4" name="Slide Image Placeholder 3"/>
          <p:cNvSpPr>
            <a:spLocks noGrp="1" noRot="1" noChangeAspect="1"/>
          </p:cNvSpPr>
          <p:nvPr>
            <p:ph type="sldImg" idx="2"/>
          </p:nvPr>
        </p:nvSpPr>
        <p:spPr>
          <a:xfrm>
            <a:off x="2927350" y="515938"/>
            <a:ext cx="3441700" cy="2581275"/>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929640" y="3268861"/>
            <a:ext cx="7437120" cy="3096816"/>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36528"/>
            <a:ext cx="4028440" cy="344091"/>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536528"/>
            <a:ext cx="4028440" cy="344091"/>
          </a:xfrm>
          <a:prstGeom prst="rect">
            <a:avLst/>
          </a:prstGeom>
        </p:spPr>
        <p:txBody>
          <a:bodyPr vert="horz" lIns="92446" tIns="46223" rIns="92446" bIns="46223" rtlCol="0" anchor="b"/>
          <a:lstStyle>
            <a:lvl1pPr algn="r">
              <a:defRPr sz="1200"/>
            </a:lvl1pPr>
          </a:lstStyle>
          <a:p>
            <a:fld id="{494D3BFB-D1C6-48C8-A46B-B7D0457C5EC7}" type="slidenum">
              <a:rPr lang="en-US" smtClean="0"/>
              <a:pPr/>
              <a:t>‹#›</a:t>
            </a:fld>
            <a:endParaRPr lang="en-US"/>
          </a:p>
        </p:txBody>
      </p:sp>
    </p:spTree>
    <p:extLst>
      <p:ext uri="{BB962C8B-B14F-4D97-AF65-F5344CB8AC3E}">
        <p14:creationId xmlns:p14="http://schemas.microsoft.com/office/powerpoint/2010/main" val="81744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4D3BFB-D1C6-48C8-A46B-B7D0457C5E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55546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11/11/2019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942104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11/11/2019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699083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11/11/2019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3794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11/11/2019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628853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2009" y="151486"/>
            <a:ext cx="8776535" cy="1053474"/>
          </a:xfrm>
        </p:spPr>
        <p:txBody>
          <a:bodyPr/>
          <a:lstStyle>
            <a:lvl1pPr>
              <a:defRPr b="1" i="0" baseline="0">
                <a:solidFill>
                  <a:srgbClr val="2E5797"/>
                </a:solidFill>
                <a:latin typeface="Ubuntu" panose="020B0504030602030204" pitchFamily="34" charset="0"/>
              </a:defRPr>
            </a:lvl1pPr>
          </a:lstStyle>
          <a:p>
            <a:r>
              <a:rPr lang="en-US" dirty="0"/>
              <a:t>Click to edit Master title style</a:t>
            </a:r>
          </a:p>
        </p:txBody>
      </p:sp>
      <p:sp>
        <p:nvSpPr>
          <p:cNvPr id="3" name="Content Placeholder 2"/>
          <p:cNvSpPr>
            <a:spLocks noGrp="1"/>
          </p:cNvSpPr>
          <p:nvPr>
            <p:ph idx="1"/>
          </p:nvPr>
        </p:nvSpPr>
        <p:spPr>
          <a:xfrm>
            <a:off x="282009" y="1392965"/>
            <a:ext cx="8776535" cy="538488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EFD6C723-33FE-499B-8D76-3195849EA7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74125" y="5287681"/>
            <a:ext cx="1384420" cy="1490173"/>
          </a:xfrm>
          <a:prstGeom prst="rect">
            <a:avLst/>
          </a:prstGeom>
        </p:spPr>
      </p:pic>
    </p:spTree>
    <p:extLst>
      <p:ext uri="{BB962C8B-B14F-4D97-AF65-F5344CB8AC3E}">
        <p14:creationId xmlns:p14="http://schemas.microsoft.com/office/powerpoint/2010/main" val="295252449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11/11/2019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75903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11/11/2019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292987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11/11/2019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414284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11/11/2019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948164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11/11/2019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02407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11/11/2019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215027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room, cat&#10;&#10;Description automatically generated">
            <a:extLst>
              <a:ext uri="{FF2B5EF4-FFF2-40B4-BE49-F238E27FC236}">
                <a16:creationId xmlns:a16="http://schemas.microsoft.com/office/drawing/2014/main" id="{55A82711-456B-44E9-AB23-7A551EFA20CC}"/>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5000" contrast="4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82009" y="353682"/>
            <a:ext cx="8542815" cy="851277"/>
          </a:xfrm>
        </p:spPr>
        <p:txBody>
          <a:bodyPr>
            <a:noAutofit/>
          </a:bodyPr>
          <a:lstStyle>
            <a:lvl1pPr>
              <a:defRPr sz="5500" b="1" i="0" spc="-150" baseline="0">
                <a:solidFill>
                  <a:schemeClr val="accent2">
                    <a:lumMod val="50000"/>
                  </a:schemeClr>
                </a:solidFill>
                <a:latin typeface="Ubuntu" panose="020B0504030602030204" pitchFamily="34" charset="0"/>
              </a:defRPr>
            </a:lvl1pPr>
          </a:lstStyle>
          <a:p>
            <a:r>
              <a:rPr lang="en-US" dirty="0"/>
              <a:t>Click to edit Master title style</a:t>
            </a:r>
          </a:p>
        </p:txBody>
      </p:sp>
      <p:sp>
        <p:nvSpPr>
          <p:cNvPr id="3" name="Content Placeholder 2"/>
          <p:cNvSpPr>
            <a:spLocks noGrp="1"/>
          </p:cNvSpPr>
          <p:nvPr>
            <p:ph idx="1"/>
          </p:nvPr>
        </p:nvSpPr>
        <p:spPr>
          <a:xfrm>
            <a:off x="282010" y="1392965"/>
            <a:ext cx="8542814" cy="511135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479273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11/11/2019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98035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11/11/2019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888554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11/11/2019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636448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33286733"/>
      </p:ext>
    </p:extLst>
  </p:cSld>
  <p:clrMapOvr>
    <a:masterClrMapping/>
  </p:clrMapOvr>
  <p:transition advClick="0" advTm="20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424436"/>
      </p:ext>
    </p:extLst>
  </p:cSld>
  <p:clrMapOvr>
    <a:masterClrMapping/>
  </p:clrMapOvr>
  <p:transition advClick="0" advTm="20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79195782"/>
      </p:ext>
    </p:extLst>
  </p:cSld>
  <p:clrMapOvr>
    <a:masterClrMapping/>
  </p:clrMapOvr>
  <p:transition advClick="0" advTm="20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00200" y="2438400"/>
            <a:ext cx="28194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2438400"/>
            <a:ext cx="28194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9620270"/>
      </p:ext>
    </p:extLst>
  </p:cSld>
  <p:clrMapOvr>
    <a:masterClrMapping/>
  </p:clrMapOvr>
  <p:transition advClick="0" advTm="20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3193456"/>
      </p:ext>
    </p:extLst>
  </p:cSld>
  <p:clrMapOvr>
    <a:masterClrMapping/>
  </p:clrMapOvr>
  <p:transition advClick="0" advTm="20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8296967"/>
      </p:ext>
    </p:extLst>
  </p:cSld>
  <p:clrMapOvr>
    <a:masterClrMapping/>
  </p:clrMapOvr>
  <p:transition advClick="0" advTm="2000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038471"/>
      </p:ext>
    </p:extLst>
  </p:cSld>
  <p:clrMapOvr>
    <a:masterClrMapping/>
  </p:clrMapOvr>
  <p:transition advClick="0" advTm="20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11/11/2019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4251605"/>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93424800"/>
      </p:ext>
    </p:extLst>
  </p:cSld>
  <p:clrMapOvr>
    <a:masterClrMapping/>
  </p:clrMapOvr>
  <p:transition advClick="0" advTm="2000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76771874"/>
      </p:ext>
    </p:extLst>
  </p:cSld>
  <p:clrMapOvr>
    <a:masterClrMapping/>
  </p:clrMapOvr>
  <p:transition advClick="0" advTm="2000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6921618"/>
      </p:ext>
    </p:extLst>
  </p:cSld>
  <p:clrMapOvr>
    <a:masterClrMapping/>
  </p:clrMapOvr>
  <p:transition advClick="0" advTm="2000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43600" y="1066800"/>
            <a:ext cx="14478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00200" y="1066800"/>
            <a:ext cx="4191000"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1329865"/>
      </p:ext>
    </p:extLst>
  </p:cSld>
  <p:clrMapOvr>
    <a:masterClrMapping/>
  </p:clrMapOvr>
  <p:transition advClick="0" advTm="2000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066800"/>
            <a:ext cx="5791200" cy="1295400"/>
          </a:xfrm>
        </p:spPr>
        <p:txBody>
          <a:bodyPr/>
          <a:lstStyle/>
          <a:p>
            <a:r>
              <a:rPr lang="en-US"/>
              <a:t>Click to edit Master title style</a:t>
            </a:r>
          </a:p>
        </p:txBody>
      </p:sp>
      <p:sp>
        <p:nvSpPr>
          <p:cNvPr id="3" name="Text Placeholder 2"/>
          <p:cNvSpPr>
            <a:spLocks noGrp="1"/>
          </p:cNvSpPr>
          <p:nvPr>
            <p:ph type="body" sz="half" idx="1"/>
          </p:nvPr>
        </p:nvSpPr>
        <p:spPr>
          <a:xfrm>
            <a:off x="1600200" y="2438400"/>
            <a:ext cx="28194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2438400"/>
            <a:ext cx="28194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1687854"/>
      </p:ext>
    </p:extLst>
  </p:cSld>
  <p:clrMapOvr>
    <a:masterClrMapping/>
  </p:clrMapOvr>
  <p:transition advClick="0" advTm="20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066800"/>
            <a:ext cx="5791200" cy="1295400"/>
          </a:xfrm>
        </p:spPr>
        <p:txBody>
          <a:bodyPr/>
          <a:lstStyle/>
          <a:p>
            <a:r>
              <a:rPr lang="en-US"/>
              <a:t>Click to edit Master title style</a:t>
            </a:r>
          </a:p>
        </p:txBody>
      </p:sp>
      <p:sp>
        <p:nvSpPr>
          <p:cNvPr id="3" name="Text Placeholder 2"/>
          <p:cNvSpPr>
            <a:spLocks noGrp="1"/>
          </p:cNvSpPr>
          <p:nvPr>
            <p:ph type="body" sz="half" idx="1"/>
          </p:nvPr>
        </p:nvSpPr>
        <p:spPr>
          <a:xfrm>
            <a:off x="1600200" y="2438400"/>
            <a:ext cx="28194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0" y="2438400"/>
            <a:ext cx="2819400" cy="171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0" y="4305300"/>
            <a:ext cx="2819400" cy="171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4153300"/>
      </p:ext>
    </p:extLst>
  </p:cSld>
  <p:clrMapOvr>
    <a:masterClrMapping/>
  </p:clrMapOvr>
  <p:transition advClick="0" advTm="20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11/11/2019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589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11/11/2019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606843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11/11/2019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44134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11/11/2019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464000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11/11/2019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80562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11/11/2019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9328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solidFill>
                  <a:prstClr val="black">
                    <a:tint val="75000"/>
                  </a:prstClr>
                </a:solidFill>
              </a:rPr>
              <a:pPr/>
              <a:t>11/11/2019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50091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solidFill>
                  <a:prstClr val="black">
                    <a:tint val="75000"/>
                  </a:prstClr>
                </a:solidFill>
              </a:rPr>
              <a:pPr/>
              <a:t>11/11/2019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42948"/>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00200" y="1066800"/>
            <a:ext cx="5791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1600200" y="2438400"/>
            <a:ext cx="5791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26547827"/>
      </p:ext>
    </p:extLst>
  </p:cSld>
  <p:clrMap bg1="dk2" tx1="lt1" bg2="dk1"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Lst>
  <p:transition advClick="0" advTm="20000">
    <p:fade/>
  </p:transition>
  <p:txStyles>
    <p:titleStyle>
      <a:lvl1pPr algn="ctr" rtl="0" eaLnBrk="0" fontAlgn="base" hangingPunct="0">
        <a:spcBef>
          <a:spcPct val="0"/>
        </a:spcBef>
        <a:spcAft>
          <a:spcPct val="0"/>
        </a:spcAft>
        <a:defRPr sz="4000" b="1">
          <a:solidFill>
            <a:srgbClr val="000000"/>
          </a:solidFill>
          <a:latin typeface="+mj-lt"/>
          <a:ea typeface="+mj-ea"/>
          <a:cs typeface="+mj-cs"/>
        </a:defRPr>
      </a:lvl1pPr>
      <a:lvl2pPr algn="ctr" rtl="0" eaLnBrk="0" fontAlgn="base" hangingPunct="0">
        <a:spcBef>
          <a:spcPct val="0"/>
        </a:spcBef>
        <a:spcAft>
          <a:spcPct val="0"/>
        </a:spcAft>
        <a:defRPr sz="4000" b="1">
          <a:solidFill>
            <a:srgbClr val="000000"/>
          </a:solidFill>
          <a:latin typeface="Arial" charset="0"/>
        </a:defRPr>
      </a:lvl2pPr>
      <a:lvl3pPr algn="ctr" rtl="0" eaLnBrk="0" fontAlgn="base" hangingPunct="0">
        <a:spcBef>
          <a:spcPct val="0"/>
        </a:spcBef>
        <a:spcAft>
          <a:spcPct val="0"/>
        </a:spcAft>
        <a:defRPr sz="4000" b="1">
          <a:solidFill>
            <a:srgbClr val="000000"/>
          </a:solidFill>
          <a:latin typeface="Arial" charset="0"/>
        </a:defRPr>
      </a:lvl3pPr>
      <a:lvl4pPr algn="ctr" rtl="0" eaLnBrk="0" fontAlgn="base" hangingPunct="0">
        <a:spcBef>
          <a:spcPct val="0"/>
        </a:spcBef>
        <a:spcAft>
          <a:spcPct val="0"/>
        </a:spcAft>
        <a:defRPr sz="4000" b="1">
          <a:solidFill>
            <a:srgbClr val="000000"/>
          </a:solidFill>
          <a:latin typeface="Arial" charset="0"/>
        </a:defRPr>
      </a:lvl4pPr>
      <a:lvl5pPr algn="ctr" rtl="0" eaLnBrk="0" fontAlgn="base" hangingPunct="0">
        <a:spcBef>
          <a:spcPct val="0"/>
        </a:spcBef>
        <a:spcAft>
          <a:spcPct val="0"/>
        </a:spcAft>
        <a:defRPr sz="4000" b="1">
          <a:solidFill>
            <a:srgbClr val="000000"/>
          </a:solidFill>
          <a:latin typeface="Arial" charset="0"/>
        </a:defRPr>
      </a:lvl5pPr>
      <a:lvl6pPr marL="457200" algn="ctr" rtl="0" fontAlgn="base">
        <a:spcBef>
          <a:spcPct val="0"/>
        </a:spcBef>
        <a:spcAft>
          <a:spcPct val="0"/>
        </a:spcAft>
        <a:defRPr sz="4000" b="1">
          <a:solidFill>
            <a:srgbClr val="000000"/>
          </a:solidFill>
          <a:latin typeface="Arial" charset="0"/>
        </a:defRPr>
      </a:lvl6pPr>
      <a:lvl7pPr marL="914400" algn="ctr" rtl="0" fontAlgn="base">
        <a:spcBef>
          <a:spcPct val="0"/>
        </a:spcBef>
        <a:spcAft>
          <a:spcPct val="0"/>
        </a:spcAft>
        <a:defRPr sz="4000" b="1">
          <a:solidFill>
            <a:srgbClr val="000000"/>
          </a:solidFill>
          <a:latin typeface="Arial" charset="0"/>
        </a:defRPr>
      </a:lvl7pPr>
      <a:lvl8pPr marL="1371600" algn="ctr" rtl="0" fontAlgn="base">
        <a:spcBef>
          <a:spcPct val="0"/>
        </a:spcBef>
        <a:spcAft>
          <a:spcPct val="0"/>
        </a:spcAft>
        <a:defRPr sz="4000" b="1">
          <a:solidFill>
            <a:srgbClr val="000000"/>
          </a:solidFill>
          <a:latin typeface="Arial" charset="0"/>
        </a:defRPr>
      </a:lvl8pPr>
      <a:lvl9pPr marL="1828800" algn="ctr" rtl="0" fontAlgn="base">
        <a:spcBef>
          <a:spcPct val="0"/>
        </a:spcBef>
        <a:spcAft>
          <a:spcPct val="0"/>
        </a:spcAft>
        <a:defRPr sz="4000" b="1">
          <a:solidFill>
            <a:srgbClr val="000000"/>
          </a:solidFill>
          <a:latin typeface="Arial" charset="0"/>
        </a:defRPr>
      </a:lvl9pPr>
    </p:titleStyle>
    <p:body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mn-lt"/>
        </a:defRPr>
      </a:lvl2pPr>
      <a:lvl3pPr marL="1143000" indent="-228600" algn="l" rtl="0" eaLnBrk="0" fontAlgn="base" hangingPunct="0">
        <a:spcBef>
          <a:spcPct val="20000"/>
        </a:spcBef>
        <a:spcAft>
          <a:spcPct val="0"/>
        </a:spcAft>
        <a:buChar char="•"/>
        <a:defRPr sz="2400">
          <a:solidFill>
            <a:srgbClr val="000000"/>
          </a:solidFill>
          <a:latin typeface="+mn-lt"/>
        </a:defRPr>
      </a:lvl3pPr>
      <a:lvl4pPr marL="1600200" indent="-228600" algn="l" rtl="0" eaLnBrk="0" fontAlgn="base" hangingPunct="0">
        <a:spcBef>
          <a:spcPct val="20000"/>
        </a:spcBef>
        <a:spcAft>
          <a:spcPct val="0"/>
        </a:spcAft>
        <a:buChar char="–"/>
        <a:defRPr sz="2000">
          <a:solidFill>
            <a:srgbClr val="000000"/>
          </a:solidFill>
          <a:latin typeface="+mn-lt"/>
        </a:defRPr>
      </a:lvl4pPr>
      <a:lvl5pPr marL="2057400" indent="-228600" algn="l" rtl="0" eaLnBrk="0" fontAlgn="base" hangingPunct="0">
        <a:spcBef>
          <a:spcPct val="20000"/>
        </a:spcBef>
        <a:spcAft>
          <a:spcPct val="0"/>
        </a:spcAft>
        <a:buChar char="»"/>
        <a:defRPr sz="2000">
          <a:solidFill>
            <a:srgbClr val="000000"/>
          </a:solidFill>
          <a:latin typeface="+mn-lt"/>
        </a:defRPr>
      </a:lvl5pPr>
      <a:lvl6pPr marL="2514600" indent="-228600" algn="l" rtl="0" fontAlgn="base">
        <a:spcBef>
          <a:spcPct val="20000"/>
        </a:spcBef>
        <a:spcAft>
          <a:spcPct val="0"/>
        </a:spcAft>
        <a:buChar char="»"/>
        <a:defRPr sz="2000">
          <a:solidFill>
            <a:srgbClr val="000000"/>
          </a:solidFill>
          <a:latin typeface="+mn-lt"/>
        </a:defRPr>
      </a:lvl6pPr>
      <a:lvl7pPr marL="2971800" indent="-228600" algn="l" rtl="0" fontAlgn="base">
        <a:spcBef>
          <a:spcPct val="20000"/>
        </a:spcBef>
        <a:spcAft>
          <a:spcPct val="0"/>
        </a:spcAft>
        <a:buChar char="»"/>
        <a:defRPr sz="2000">
          <a:solidFill>
            <a:srgbClr val="000000"/>
          </a:solidFill>
          <a:latin typeface="+mn-lt"/>
        </a:defRPr>
      </a:lvl7pPr>
      <a:lvl8pPr marL="3429000" indent="-228600" algn="l" rtl="0" fontAlgn="base">
        <a:spcBef>
          <a:spcPct val="20000"/>
        </a:spcBef>
        <a:spcAft>
          <a:spcPct val="0"/>
        </a:spcAft>
        <a:buChar char="»"/>
        <a:defRPr sz="2000">
          <a:solidFill>
            <a:srgbClr val="000000"/>
          </a:solidFill>
          <a:latin typeface="+mn-lt"/>
        </a:defRPr>
      </a:lvl8pPr>
      <a:lvl9pPr marL="3886200" indent="-228600" algn="l" rtl="0" fontAlgn="base">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7.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6.wdp"/><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B2407-F046-4880-952C-79B2E8FF44FD}"/>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C418CDB7-B217-438D-9B6C-41A9FCA88205}"/>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Content Placeholder 4">
            <a:extLst>
              <a:ext uri="{FF2B5EF4-FFF2-40B4-BE49-F238E27FC236}">
                <a16:creationId xmlns:a16="http://schemas.microsoft.com/office/drawing/2014/main" id="{B702C89C-41F9-4C96-8CB5-95E3A201464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87392" y="224286"/>
            <a:ext cx="8169215" cy="6126911"/>
          </a:xfrm>
        </p:spPr>
      </p:pic>
      <p:sp>
        <p:nvSpPr>
          <p:cNvPr id="3" name="TextBox 2">
            <a:extLst>
              <a:ext uri="{FF2B5EF4-FFF2-40B4-BE49-F238E27FC236}">
                <a16:creationId xmlns:a16="http://schemas.microsoft.com/office/drawing/2014/main" id="{9D3934CA-1E89-493B-B3F5-3892F2B5884C}"/>
              </a:ext>
            </a:extLst>
          </p:cNvPr>
          <p:cNvSpPr txBox="1"/>
          <p:nvPr/>
        </p:nvSpPr>
        <p:spPr>
          <a:xfrm rot="20988916">
            <a:off x="3287844" y="2788702"/>
            <a:ext cx="3156438" cy="754053"/>
          </a:xfrm>
          <a:prstGeom prst="rect">
            <a:avLst/>
          </a:prstGeom>
          <a:noFill/>
        </p:spPr>
        <p:txBody>
          <a:bodyPr wrap="square" rtlCol="0">
            <a:spAutoFit/>
          </a:bodyPr>
          <a:lstStyle/>
          <a:p>
            <a:r>
              <a:rPr lang="en-US" sz="4300" spc="300" dirty="0">
                <a:solidFill>
                  <a:schemeClr val="bg1"/>
                </a:solidFill>
                <a:latin typeface="Ubuntu" panose="020B0504030602030204" pitchFamily="34" charset="0"/>
              </a:rPr>
              <a:t>WELCOME</a:t>
            </a:r>
          </a:p>
        </p:txBody>
      </p:sp>
    </p:spTree>
    <p:extLst>
      <p:ext uri="{BB962C8B-B14F-4D97-AF65-F5344CB8AC3E}">
        <p14:creationId xmlns:p14="http://schemas.microsoft.com/office/powerpoint/2010/main" val="183889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cstate="screen">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a:ext>
            </a:extLst>
          </a:blip>
          <a:srcRect/>
          <a:stretch/>
        </p:blipFill>
        <p:spPr>
          <a:xfrm>
            <a:off x="0" y="0"/>
            <a:ext cx="9144000" cy="6858000"/>
          </a:xfrm>
        </p:spPr>
      </p:pic>
    </p:spTree>
    <p:extLst>
      <p:ext uri="{BB962C8B-B14F-4D97-AF65-F5344CB8AC3E}">
        <p14:creationId xmlns:p14="http://schemas.microsoft.com/office/powerpoint/2010/main" val="194012603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cstate="screen">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a:ext>
            </a:extLst>
          </a:blip>
          <a:srcRect/>
          <a:stretch/>
        </p:blipFill>
        <p:spPr>
          <a:xfrm>
            <a:off x="0" y="0"/>
            <a:ext cx="9144000" cy="6858000"/>
          </a:xfrm>
        </p:spPr>
      </p:pic>
    </p:spTree>
    <p:extLst>
      <p:ext uri="{BB962C8B-B14F-4D97-AF65-F5344CB8AC3E}">
        <p14:creationId xmlns:p14="http://schemas.microsoft.com/office/powerpoint/2010/main" val="389049112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cstate="screen">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a:ext>
            </a:extLst>
          </a:blip>
          <a:srcRect/>
          <a:stretch/>
        </p:blipFill>
        <p:spPr>
          <a:xfrm>
            <a:off x="0" y="0"/>
            <a:ext cx="9144000" cy="6858000"/>
          </a:xfrm>
        </p:spPr>
      </p:pic>
      <p:sp>
        <p:nvSpPr>
          <p:cNvPr id="4" name="TextBox 3">
            <a:extLst>
              <a:ext uri="{FF2B5EF4-FFF2-40B4-BE49-F238E27FC236}">
                <a16:creationId xmlns:a16="http://schemas.microsoft.com/office/drawing/2014/main" id="{F83935D6-4572-4856-A807-28E1D8810E24}"/>
              </a:ext>
            </a:extLst>
          </p:cNvPr>
          <p:cNvSpPr txBox="1"/>
          <p:nvPr/>
        </p:nvSpPr>
        <p:spPr>
          <a:xfrm rot="20720602">
            <a:off x="3953233" y="1256662"/>
            <a:ext cx="7960658" cy="938719"/>
          </a:xfrm>
          <a:prstGeom prst="rect">
            <a:avLst/>
          </a:prstGeom>
          <a:noFill/>
        </p:spPr>
        <p:txBody>
          <a:bodyPr wrap="square" rtlCol="0">
            <a:spAutoFit/>
          </a:bodyPr>
          <a:lstStyle/>
          <a:p>
            <a:r>
              <a:rPr lang="en-US" sz="1100" b="1" dirty="0">
                <a:solidFill>
                  <a:srgbClr val="843C0C"/>
                </a:solidFill>
                <a:latin typeface="Baby Boston" panose="03000000000000000000" pitchFamily="66" charset="0"/>
              </a:rPr>
              <a:t>    </a:t>
            </a:r>
            <a:r>
              <a:rPr lang="en-US" sz="5500" b="1" dirty="0">
                <a:solidFill>
                  <a:srgbClr val="843C0C"/>
                </a:solidFill>
                <a:latin typeface="Baby Boston" panose="03000000000000000000" pitchFamily="66" charset="0"/>
              </a:rPr>
              <a:t>hearing</a:t>
            </a:r>
          </a:p>
        </p:txBody>
      </p:sp>
    </p:spTree>
    <p:extLst>
      <p:ext uri="{BB962C8B-B14F-4D97-AF65-F5344CB8AC3E}">
        <p14:creationId xmlns:p14="http://schemas.microsoft.com/office/powerpoint/2010/main" val="245409768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cstate="screen">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a:ext>
            </a:extLst>
          </a:blip>
          <a:srcRect/>
          <a:stretch/>
        </p:blipFill>
        <p:spPr>
          <a:xfrm>
            <a:off x="0" y="0"/>
            <a:ext cx="9144000" cy="6858000"/>
          </a:xfrm>
        </p:spPr>
      </p:pic>
      <p:pic>
        <p:nvPicPr>
          <p:cNvPr id="5" name="Picture 4" descr="A picture containing table, indoor, coffee, food&#10;&#10;Description automatically generated">
            <a:extLst>
              <a:ext uri="{FF2B5EF4-FFF2-40B4-BE49-F238E27FC236}">
                <a16:creationId xmlns:a16="http://schemas.microsoft.com/office/drawing/2014/main" id="{0359FE33-DDFA-4266-8604-A5E438ABAB10}"/>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a:ext>
            </a:extLst>
          </a:blip>
          <a:stretch>
            <a:fillRect/>
          </a:stretch>
        </p:blipFill>
        <p:spPr>
          <a:xfrm>
            <a:off x="1338625" y="634278"/>
            <a:ext cx="6281376" cy="5589443"/>
          </a:xfrm>
          <a:prstGeom prst="rect">
            <a:avLst/>
          </a:prstGeom>
        </p:spPr>
      </p:pic>
    </p:spTree>
    <p:extLst>
      <p:ext uri="{BB962C8B-B14F-4D97-AF65-F5344CB8AC3E}">
        <p14:creationId xmlns:p14="http://schemas.microsoft.com/office/powerpoint/2010/main" val="164959132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cstate="screen">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a:ext>
            </a:extLst>
          </a:blip>
          <a:srcRect/>
          <a:stretch/>
        </p:blipFill>
        <p:spPr>
          <a:xfrm>
            <a:off x="0" y="0"/>
            <a:ext cx="9144000" cy="6858000"/>
          </a:xfrm>
        </p:spPr>
      </p:pic>
      <p:pic>
        <p:nvPicPr>
          <p:cNvPr id="5" name="Picture 4">
            <a:extLst>
              <a:ext uri="{FF2B5EF4-FFF2-40B4-BE49-F238E27FC236}">
                <a16:creationId xmlns:a16="http://schemas.microsoft.com/office/drawing/2014/main" id="{0359FE33-DDFA-4266-8604-A5E438ABAB10}"/>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a:ext>
            </a:extLst>
          </a:blip>
          <a:srcRect/>
          <a:stretch/>
        </p:blipFill>
        <p:spPr>
          <a:xfrm>
            <a:off x="1338625" y="634278"/>
            <a:ext cx="6281375" cy="5589443"/>
          </a:xfrm>
          <a:prstGeom prst="rect">
            <a:avLst/>
          </a:prstGeom>
        </p:spPr>
      </p:pic>
    </p:spTree>
    <p:extLst>
      <p:ext uri="{BB962C8B-B14F-4D97-AF65-F5344CB8AC3E}">
        <p14:creationId xmlns:p14="http://schemas.microsoft.com/office/powerpoint/2010/main" val="45860200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cstate="screen">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a:ext>
            </a:extLst>
          </a:blip>
          <a:srcRect/>
          <a:stretch/>
        </p:blipFill>
        <p:spPr>
          <a:xfrm>
            <a:off x="0" y="0"/>
            <a:ext cx="9144000" cy="6858000"/>
          </a:xfrm>
        </p:spPr>
      </p:pic>
      <p:pic>
        <p:nvPicPr>
          <p:cNvPr id="4" name="Picture 3" descr="A picture containing text, whiteboard&#10;&#10;Description automatically generated">
            <a:extLst>
              <a:ext uri="{FF2B5EF4-FFF2-40B4-BE49-F238E27FC236}">
                <a16:creationId xmlns:a16="http://schemas.microsoft.com/office/drawing/2014/main" id="{12947D45-8539-49E5-964F-549FB645EE9C}"/>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12000"/>
                    </a14:imgEffect>
                  </a14:imgLayer>
                </a14:imgProps>
              </a:ext>
              <a:ext uri="{28A0092B-C50C-407E-A947-70E740481C1C}">
                <a14:useLocalDpi xmlns:a14="http://schemas.microsoft.com/office/drawing/2010/main"/>
              </a:ext>
            </a:extLst>
          </a:blip>
          <a:srcRect/>
          <a:stretch/>
        </p:blipFill>
        <p:spPr>
          <a:xfrm>
            <a:off x="1298502" y="138222"/>
            <a:ext cx="6643196" cy="5560829"/>
          </a:xfrm>
          <a:prstGeom prst="rect">
            <a:avLst/>
          </a:prstGeom>
        </p:spPr>
      </p:pic>
      <p:pic>
        <p:nvPicPr>
          <p:cNvPr id="7" name="Picture 6">
            <a:extLst>
              <a:ext uri="{FF2B5EF4-FFF2-40B4-BE49-F238E27FC236}">
                <a16:creationId xmlns:a16="http://schemas.microsoft.com/office/drawing/2014/main" id="{B354D74E-73B4-4D89-87E8-3F36334B4F57}"/>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9000"/>
                    </a14:imgEffect>
                  </a14:imgLayer>
                </a14:imgProps>
              </a:ext>
              <a:ext uri="{28A0092B-C50C-407E-A947-70E740481C1C}">
                <a14:useLocalDpi xmlns:a14="http://schemas.microsoft.com/office/drawing/2010/main"/>
              </a:ext>
            </a:extLst>
          </a:blip>
          <a:srcRect/>
          <a:stretch/>
        </p:blipFill>
        <p:spPr>
          <a:xfrm>
            <a:off x="1202144" y="5699051"/>
            <a:ext cx="6835912" cy="999460"/>
          </a:xfrm>
          <a:prstGeom prst="rect">
            <a:avLst/>
          </a:prstGeom>
        </p:spPr>
      </p:pic>
      <p:sp>
        <p:nvSpPr>
          <p:cNvPr id="5" name="Rectangle 4">
            <a:extLst>
              <a:ext uri="{FF2B5EF4-FFF2-40B4-BE49-F238E27FC236}">
                <a16:creationId xmlns:a16="http://schemas.microsoft.com/office/drawing/2014/main" id="{DA9320AA-2E5C-4BFD-B16B-5255499C57E1}"/>
              </a:ext>
            </a:extLst>
          </p:cNvPr>
          <p:cNvSpPr/>
          <p:nvPr/>
        </p:nvSpPr>
        <p:spPr>
          <a:xfrm>
            <a:off x="3402418" y="6443328"/>
            <a:ext cx="4635638" cy="2551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228501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cstate="screen">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a:ext>
            </a:extLst>
          </a:blip>
          <a:srcRect/>
          <a:stretch/>
        </p:blipFill>
        <p:spPr>
          <a:xfrm>
            <a:off x="0" y="0"/>
            <a:ext cx="9144000" cy="6858000"/>
          </a:xfrm>
        </p:spPr>
      </p:pic>
    </p:spTree>
    <p:extLst>
      <p:ext uri="{BB962C8B-B14F-4D97-AF65-F5344CB8AC3E}">
        <p14:creationId xmlns:p14="http://schemas.microsoft.com/office/powerpoint/2010/main" val="183700515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cstate="screen">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a:ext>
            </a:extLst>
          </a:blip>
          <a:srcRect/>
          <a:stretch/>
        </p:blipFill>
        <p:spPr>
          <a:xfrm>
            <a:off x="0" y="0"/>
            <a:ext cx="9144000" cy="6858000"/>
          </a:xfrm>
        </p:spPr>
      </p:pic>
      <p:sp>
        <p:nvSpPr>
          <p:cNvPr id="4" name="TextBox 3">
            <a:extLst>
              <a:ext uri="{FF2B5EF4-FFF2-40B4-BE49-F238E27FC236}">
                <a16:creationId xmlns:a16="http://schemas.microsoft.com/office/drawing/2014/main" id="{F83935D6-4572-4856-A807-28E1D8810E24}"/>
              </a:ext>
            </a:extLst>
          </p:cNvPr>
          <p:cNvSpPr txBox="1"/>
          <p:nvPr/>
        </p:nvSpPr>
        <p:spPr>
          <a:xfrm rot="20551248">
            <a:off x="4309262" y="1005172"/>
            <a:ext cx="7566314" cy="1107996"/>
          </a:xfrm>
          <a:prstGeom prst="rect">
            <a:avLst/>
          </a:prstGeom>
          <a:noFill/>
        </p:spPr>
        <p:txBody>
          <a:bodyPr wrap="square" rtlCol="0">
            <a:spAutoFit/>
          </a:bodyPr>
          <a:lstStyle/>
          <a:p>
            <a:r>
              <a:rPr lang="en-US" sz="6600" b="1" dirty="0">
                <a:solidFill>
                  <a:srgbClr val="843C0C"/>
                </a:solidFill>
                <a:latin typeface="Baby Boston" panose="03000000000000000000" pitchFamily="66" charset="0"/>
              </a:rPr>
              <a:t>seeing</a:t>
            </a:r>
          </a:p>
        </p:txBody>
      </p:sp>
    </p:spTree>
    <p:extLst>
      <p:ext uri="{BB962C8B-B14F-4D97-AF65-F5344CB8AC3E}">
        <p14:creationId xmlns:p14="http://schemas.microsoft.com/office/powerpoint/2010/main" val="293516277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578119" y="499727"/>
            <a:ext cx="8050307" cy="5901070"/>
          </a:xfrm>
        </p:spPr>
        <p:txBody>
          <a:bodyPr>
            <a:normAutofit/>
          </a:bodyPr>
          <a:lstStyle/>
          <a:p>
            <a:pPr marL="0" lvl="1" indent="0">
              <a:buNone/>
            </a:pPr>
            <a:r>
              <a:rPr lang="en-US" sz="3300" b="1" dirty="0"/>
              <a:t>Exodus 33:20 </a:t>
            </a:r>
            <a:r>
              <a:rPr lang="en-US" sz="3300" dirty="0"/>
              <a:t>“You cannot see My face, for no man can see Me and live!”</a:t>
            </a:r>
            <a:br>
              <a:rPr lang="en-US" dirty="0"/>
            </a:br>
            <a:endParaRPr lang="en-US" dirty="0"/>
          </a:p>
        </p:txBody>
      </p:sp>
    </p:spTree>
    <p:extLst>
      <p:ext uri="{BB962C8B-B14F-4D97-AF65-F5344CB8AC3E}">
        <p14:creationId xmlns:p14="http://schemas.microsoft.com/office/powerpoint/2010/main" val="116572440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578119" y="499727"/>
            <a:ext cx="8050307" cy="5901070"/>
          </a:xfrm>
        </p:spPr>
        <p:txBody>
          <a:bodyPr>
            <a:normAutofit/>
          </a:bodyPr>
          <a:lstStyle/>
          <a:p>
            <a:pPr marL="0" lvl="1" indent="0">
              <a:buNone/>
            </a:pPr>
            <a:r>
              <a:rPr lang="en-US" sz="3300" b="1" dirty="0"/>
              <a:t>Exodus 33:20 </a:t>
            </a:r>
            <a:r>
              <a:rPr lang="en-US" sz="3300" dirty="0"/>
              <a:t>“You cannot see My face, for no man can see Me and live!”</a:t>
            </a:r>
          </a:p>
          <a:p>
            <a:pPr marL="0" lvl="1" indent="0">
              <a:buNone/>
            </a:pPr>
            <a:r>
              <a:rPr lang="en-US" sz="3300" b="1" dirty="0">
                <a:solidFill>
                  <a:prstClr val="black"/>
                </a:solidFill>
              </a:rPr>
              <a:t>Exodus 33:23 </a:t>
            </a:r>
            <a:r>
              <a:rPr lang="en-US" sz="3600" dirty="0"/>
              <a:t>“Then I will take My hand away and you shall see My back, but My face shall not be seen.”</a:t>
            </a:r>
          </a:p>
          <a:p>
            <a:pPr marL="0" lvl="1" indent="0">
              <a:buNone/>
            </a:pPr>
            <a:br>
              <a:rPr lang="en-US" dirty="0"/>
            </a:br>
            <a:endParaRPr lang="en-US" dirty="0"/>
          </a:p>
        </p:txBody>
      </p:sp>
    </p:spTree>
    <p:extLst>
      <p:ext uri="{BB962C8B-B14F-4D97-AF65-F5344CB8AC3E}">
        <p14:creationId xmlns:p14="http://schemas.microsoft.com/office/powerpoint/2010/main" val="273425804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0D388341-9587-457F-B5D9-A64889AC23D3}"/>
              </a:ext>
            </a:extLst>
          </p:cNvPr>
          <p:cNvSpPr/>
          <p:nvPr/>
        </p:nvSpPr>
        <p:spPr>
          <a:xfrm rot="10800000" flipH="1">
            <a:off x="0" y="926349"/>
            <a:ext cx="9765102" cy="337836"/>
          </a:xfrm>
          <a:prstGeom prst="triangle">
            <a:avLst>
              <a:gd name="adj" fmla="val 0"/>
            </a:avLst>
          </a:prstGeom>
          <a:solidFill>
            <a:srgbClr val="2E5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033BE2E-325A-4A66-B2ED-9D6F5BFDE651}"/>
              </a:ext>
            </a:extLst>
          </p:cNvPr>
          <p:cNvSpPr/>
          <p:nvPr/>
        </p:nvSpPr>
        <p:spPr>
          <a:xfrm>
            <a:off x="1" y="-60385"/>
            <a:ext cx="9144000" cy="992038"/>
          </a:xfrm>
          <a:prstGeom prst="rect">
            <a:avLst/>
          </a:prstGeom>
          <a:solidFill>
            <a:srgbClr val="2E5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EAD048-720E-47CE-9A43-658E55AE02A5}"/>
              </a:ext>
            </a:extLst>
          </p:cNvPr>
          <p:cNvSpPr>
            <a:spLocks noGrp="1"/>
          </p:cNvSpPr>
          <p:nvPr>
            <p:ph type="title"/>
          </p:nvPr>
        </p:nvSpPr>
        <p:spPr>
          <a:xfrm>
            <a:off x="282009" y="142860"/>
            <a:ext cx="8776535" cy="926816"/>
          </a:xfrm>
        </p:spPr>
        <p:txBody>
          <a:bodyPr>
            <a:noAutofit/>
          </a:bodyPr>
          <a:lstStyle/>
          <a:p>
            <a:r>
              <a:rPr lang="en-US" sz="5500" dirty="0">
                <a:solidFill>
                  <a:schemeClr val="bg1"/>
                </a:solidFill>
              </a:rPr>
              <a:t>TALLGRASS PRAYER</a:t>
            </a:r>
          </a:p>
        </p:txBody>
      </p:sp>
      <p:sp>
        <p:nvSpPr>
          <p:cNvPr id="6" name="TextBox 5">
            <a:extLst>
              <a:ext uri="{FF2B5EF4-FFF2-40B4-BE49-F238E27FC236}">
                <a16:creationId xmlns:a16="http://schemas.microsoft.com/office/drawing/2014/main" id="{B1B2A4F8-235C-4F42-95C4-082A1A826916}"/>
              </a:ext>
            </a:extLst>
          </p:cNvPr>
          <p:cNvSpPr txBox="1"/>
          <p:nvPr/>
        </p:nvSpPr>
        <p:spPr>
          <a:xfrm>
            <a:off x="376428" y="1413926"/>
            <a:ext cx="8272649" cy="33239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05696"/>
                </a:solidFill>
                <a:effectLst/>
                <a:uLnTx/>
                <a:uFillTx/>
                <a:latin typeface="Calibri" panose="020F0502020204030204"/>
                <a:ea typeface="+mn-ea"/>
                <a:cs typeface="+mn-cs"/>
              </a:rPr>
              <a:t>Come join fellow </a:t>
            </a:r>
            <a:r>
              <a:rPr kumimoji="0" lang="en-US" sz="4000" b="1" i="0" u="none" strike="noStrike" kern="1200" cap="none" spc="0" normalizeH="0" baseline="0" noProof="0" dirty="0" err="1">
                <a:ln>
                  <a:noFill/>
                </a:ln>
                <a:solidFill>
                  <a:srgbClr val="305696"/>
                </a:solidFill>
                <a:effectLst/>
                <a:uLnTx/>
                <a:uFillTx/>
                <a:latin typeface="Calibri" panose="020F0502020204030204"/>
                <a:ea typeface="+mn-ea"/>
                <a:cs typeface="+mn-cs"/>
              </a:rPr>
              <a:t>Tallgrassians</a:t>
            </a:r>
            <a:r>
              <a:rPr kumimoji="0" lang="en-US" sz="4000" b="1" i="0" u="none" strike="noStrike" kern="1200" cap="none" spc="0" normalizeH="0" baseline="0" noProof="0" dirty="0">
                <a:ln>
                  <a:noFill/>
                </a:ln>
                <a:solidFill>
                  <a:srgbClr val="305696"/>
                </a:solidFill>
                <a:effectLst/>
                <a:uLnTx/>
                <a:uFillTx/>
                <a:latin typeface="Calibri" panose="020F0502020204030204"/>
                <a:ea typeface="+mn-ea"/>
                <a:cs typeface="+mn-cs"/>
              </a:rPr>
              <a:t> to pray </a:t>
            </a:r>
            <a:b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for God’s work within and out from </a:t>
            </a:r>
            <a:b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our church. Come and go as needed.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D869CE5-C3E1-45C2-8D4C-306F17E745FE}"/>
              </a:ext>
            </a:extLst>
          </p:cNvPr>
          <p:cNvSpPr/>
          <p:nvPr/>
        </p:nvSpPr>
        <p:spPr>
          <a:xfrm>
            <a:off x="166740" y="4995517"/>
            <a:ext cx="7973213" cy="181588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05696"/>
                </a:solidFill>
                <a:effectLst/>
                <a:uLnTx/>
                <a:uFillTx/>
                <a:latin typeface="Calibri" panose="020F0502020204030204"/>
                <a:ea typeface="+mn-ea"/>
                <a:cs typeface="+mn-cs"/>
              </a:rPr>
              <a:t>THIS SATURDAY, NOV. 16, 10AM-10PM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E5797"/>
                </a:solidFill>
                <a:effectLst/>
                <a:uLnTx/>
                <a:uFillTx/>
                <a:latin typeface="Calibri" panose="020F0502020204030204"/>
                <a:ea typeface="+mn-ea"/>
                <a:cs typeface="+mn-cs"/>
              </a:rPr>
              <a:t>at Travis Gilbert’s house in University Park.</a:t>
            </a:r>
            <a:br>
              <a:rPr kumimoji="0" lang="en-US" sz="2800" b="1" i="0" u="none" strike="noStrike" kern="1200" cap="none" spc="0" normalizeH="0" baseline="0" noProof="0" dirty="0">
                <a:ln>
                  <a:noFill/>
                </a:ln>
                <a:solidFill>
                  <a:srgbClr val="2E5797"/>
                </a:solidFill>
                <a:effectLst/>
                <a:uLnTx/>
                <a:uFillTx/>
                <a:latin typeface="Calibri" panose="020F0502020204030204"/>
                <a:ea typeface="+mn-ea"/>
                <a:cs typeface="+mn-cs"/>
              </a:rPr>
            </a:b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You bring lunch. Tallgrass Church brings dinner.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FF0000"/>
                </a:solidFill>
                <a:effectLst/>
                <a:uLnTx/>
                <a:uFillTx/>
                <a:latin typeface="Calibri" panose="020F0502020204030204"/>
                <a:ea typeface="+mn-ea"/>
                <a:cs typeface="+mn-cs"/>
              </a:rPr>
              <a:t>RSVP to Ben Deaver</a:t>
            </a:r>
            <a:r>
              <a:rPr kumimoji="0" lang="en-US" sz="2300" b="0" i="1" u="none" strike="noStrike" kern="1200" cap="none" spc="0" normalizeH="0" baseline="0" noProof="0" dirty="0">
                <a:ln>
                  <a:noFill/>
                </a:ln>
                <a:solidFill>
                  <a:prstClr val="black"/>
                </a:solidFill>
                <a:effectLst/>
                <a:uLnTx/>
                <a:uFillTx/>
                <a:latin typeface="Calibri" panose="020F0502020204030204"/>
                <a:ea typeface="+mn-ea"/>
                <a:cs typeface="+mn-cs"/>
              </a:rPr>
              <a:t>. More </a:t>
            </a:r>
            <a:r>
              <a:rPr kumimoji="0" lang="en-US" sz="2300" b="0" i="1" u="none" strike="noStrike" kern="1200" cap="none" spc="0" normalizeH="0" baseline="0" noProof="0" dirty="0" err="1">
                <a:ln>
                  <a:noFill/>
                </a:ln>
                <a:solidFill>
                  <a:prstClr val="black"/>
                </a:solidFill>
                <a:effectLst/>
                <a:uLnTx/>
                <a:uFillTx/>
                <a:latin typeface="Calibri" panose="020F0502020204030204"/>
                <a:ea typeface="+mn-ea"/>
                <a:cs typeface="+mn-cs"/>
              </a:rPr>
              <a:t>deets</a:t>
            </a:r>
            <a:r>
              <a:rPr kumimoji="0" lang="en-US" sz="2300" b="0" i="1" u="none" strike="noStrike" kern="1200" cap="none" spc="0" normalizeH="0" baseline="0" noProof="0" dirty="0">
                <a:ln>
                  <a:noFill/>
                </a:ln>
                <a:solidFill>
                  <a:prstClr val="black"/>
                </a:solidFill>
                <a:effectLst/>
                <a:uLnTx/>
                <a:uFillTx/>
                <a:latin typeface="Calibri" panose="020F0502020204030204"/>
                <a:ea typeface="+mn-ea"/>
                <a:cs typeface="+mn-cs"/>
              </a:rPr>
              <a:t> at </a:t>
            </a:r>
            <a:r>
              <a:rPr kumimoji="0" lang="en-US" sz="2300" b="0" i="1" u="none" strike="noStrike" kern="1200" cap="none" spc="0" normalizeH="0" baseline="0" noProof="0" dirty="0" err="1">
                <a:ln>
                  <a:noFill/>
                </a:ln>
                <a:solidFill>
                  <a:prstClr val="black"/>
                </a:solidFill>
                <a:effectLst/>
                <a:uLnTx/>
                <a:uFillTx/>
                <a:latin typeface="Calibri" panose="020F0502020204030204"/>
                <a:ea typeface="+mn-ea"/>
                <a:cs typeface="+mn-cs"/>
              </a:rPr>
              <a:t>tallgrass.church</a:t>
            </a:r>
            <a:r>
              <a:rPr kumimoji="0" lang="en-US" sz="2300" b="0" i="1" u="none" strike="noStrike" kern="1200" cap="none" spc="0" normalizeH="0" baseline="0" noProof="0" dirty="0">
                <a:ln>
                  <a:noFill/>
                </a:ln>
                <a:solidFill>
                  <a:prstClr val="black"/>
                </a:solidFill>
                <a:effectLst/>
                <a:uLnTx/>
                <a:uFillTx/>
                <a:latin typeface="Calibri" panose="020F0502020204030204"/>
                <a:ea typeface="+mn-ea"/>
                <a:cs typeface="+mn-cs"/>
              </a:rPr>
              <a:t>/events</a:t>
            </a:r>
          </a:p>
        </p:txBody>
      </p:sp>
      <p:pic>
        <p:nvPicPr>
          <p:cNvPr id="3074" name="Picture 2">
            <a:extLst>
              <a:ext uri="{FF2B5EF4-FFF2-40B4-BE49-F238E27FC236}">
                <a16:creationId xmlns:a16="http://schemas.microsoft.com/office/drawing/2014/main" id="{0A3A762B-72B0-40EF-B5D7-3D1BFCBE307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201"/>
          <a:stretch/>
        </p:blipFill>
        <p:spPr bwMode="auto">
          <a:xfrm>
            <a:off x="-1" y="-60385"/>
            <a:ext cx="9162379" cy="5055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58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578119" y="499727"/>
            <a:ext cx="8050307" cy="5901070"/>
          </a:xfrm>
        </p:spPr>
        <p:txBody>
          <a:bodyPr>
            <a:normAutofit/>
          </a:bodyPr>
          <a:lstStyle/>
          <a:p>
            <a:pPr marL="0" lvl="1" indent="0">
              <a:buNone/>
            </a:pPr>
            <a:r>
              <a:rPr lang="en-US" sz="3300" b="1" dirty="0"/>
              <a:t>Exodus 33:20 </a:t>
            </a:r>
            <a:r>
              <a:rPr lang="en-US" sz="3300" dirty="0"/>
              <a:t>“You cannot see My face, for no man can see Me and live!”</a:t>
            </a:r>
          </a:p>
          <a:p>
            <a:pPr marL="0" lvl="1" indent="0">
              <a:buNone/>
            </a:pPr>
            <a:r>
              <a:rPr lang="en-US" sz="3300" b="1" dirty="0">
                <a:solidFill>
                  <a:prstClr val="black"/>
                </a:solidFill>
              </a:rPr>
              <a:t>Exodus 33:23 </a:t>
            </a:r>
            <a:r>
              <a:rPr lang="en-US" sz="3600" dirty="0"/>
              <a:t>“Then I will take My hand away and you shall see My back, but My face shall not be seen.”</a:t>
            </a:r>
          </a:p>
          <a:p>
            <a:pPr marL="0" lvl="1" indent="0">
              <a:buNone/>
            </a:pPr>
            <a:r>
              <a:rPr lang="en-US" sz="3600" b="1" dirty="0"/>
              <a:t>Psalm 27:4 “</a:t>
            </a:r>
            <a:r>
              <a:rPr lang="en-US" sz="3600" dirty="0"/>
              <a:t>One thing have I asked of the LORD, that will I seek after: that I may dwell in the house of the LORD all the days of my life, to gaze upon the beauty of the LORD and to inquire in his temple.”</a:t>
            </a:r>
            <a:endParaRPr lang="en-US" dirty="0"/>
          </a:p>
        </p:txBody>
      </p:sp>
    </p:spTree>
    <p:extLst>
      <p:ext uri="{BB962C8B-B14F-4D97-AF65-F5344CB8AC3E}">
        <p14:creationId xmlns:p14="http://schemas.microsoft.com/office/powerpoint/2010/main" val="67735336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578119" y="499727"/>
            <a:ext cx="8050307" cy="5901070"/>
          </a:xfrm>
        </p:spPr>
        <p:txBody>
          <a:bodyPr>
            <a:noAutofit/>
          </a:bodyPr>
          <a:lstStyle/>
          <a:p>
            <a:pPr marL="0" lvl="1" indent="0">
              <a:buNone/>
            </a:pPr>
            <a:r>
              <a:rPr lang="en-US" sz="3300" b="1" dirty="0"/>
              <a:t>Exodus 33:20 </a:t>
            </a:r>
            <a:r>
              <a:rPr lang="en-US" sz="3300" dirty="0"/>
              <a:t>You cannot see My face, for no man can see Me and live!”</a:t>
            </a:r>
          </a:p>
          <a:p>
            <a:pPr marL="0" lvl="1" indent="0">
              <a:buNone/>
            </a:pPr>
            <a:r>
              <a:rPr lang="en-US" sz="3300" b="1" dirty="0">
                <a:solidFill>
                  <a:prstClr val="black"/>
                </a:solidFill>
              </a:rPr>
              <a:t>Exodus 33:23 </a:t>
            </a:r>
            <a:r>
              <a:rPr lang="en-US" sz="3600" dirty="0"/>
              <a:t>“Then I will take My hand away and you shall see My back, but My face shall not be seen.”</a:t>
            </a:r>
          </a:p>
          <a:p>
            <a:pPr marL="0" lvl="1" indent="0">
              <a:buNone/>
            </a:pPr>
            <a:r>
              <a:rPr lang="en-US" sz="3600" b="1" dirty="0"/>
              <a:t>Psalm 27:4 “</a:t>
            </a:r>
            <a:r>
              <a:rPr lang="en-US" sz="3600" dirty="0"/>
              <a:t>One thing have I asked of the LORD, that will I seek after: that I may dwell in the house of the LORD all the days of my life, to gaze upon the beauty of the LORD and to inquire in his temple.”</a:t>
            </a:r>
          </a:p>
          <a:p>
            <a:pPr marL="0" lvl="1" indent="0">
              <a:buNone/>
            </a:pPr>
            <a:r>
              <a:rPr lang="en-US" sz="3600" b="1" dirty="0"/>
              <a:t>Psalm 24</a:t>
            </a:r>
            <a:r>
              <a:rPr lang="en-US" sz="3600" dirty="0"/>
              <a:t> “…the generation of those who </a:t>
            </a:r>
            <a:r>
              <a:rPr lang="en-US" sz="3600" spc="-100" dirty="0"/>
              <a:t>seek Him, who seek your face, God of Jacob.”</a:t>
            </a:r>
          </a:p>
          <a:p>
            <a:pPr marL="0" lvl="1" indent="0">
              <a:buNone/>
            </a:pPr>
            <a:endParaRPr lang="en-US" dirty="0"/>
          </a:p>
        </p:txBody>
      </p:sp>
    </p:spTree>
    <p:extLst>
      <p:ext uri="{BB962C8B-B14F-4D97-AF65-F5344CB8AC3E}">
        <p14:creationId xmlns:p14="http://schemas.microsoft.com/office/powerpoint/2010/main" val="298255367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578119" y="499727"/>
            <a:ext cx="8050307" cy="5901070"/>
          </a:xfrm>
        </p:spPr>
        <p:txBody>
          <a:bodyPr>
            <a:noAutofit/>
          </a:bodyPr>
          <a:lstStyle/>
          <a:p>
            <a:pPr marL="0" lvl="1" indent="0">
              <a:buNone/>
            </a:pPr>
            <a:r>
              <a:rPr lang="en-US" sz="3300" b="1" dirty="0"/>
              <a:t>Exodus 33:20 </a:t>
            </a:r>
            <a:r>
              <a:rPr lang="en-US" sz="3300" dirty="0"/>
              <a:t>You cannot see My face, for no man can see Me and live!”</a:t>
            </a:r>
          </a:p>
          <a:p>
            <a:pPr marL="0" lvl="1" indent="0">
              <a:buNone/>
            </a:pPr>
            <a:r>
              <a:rPr lang="en-US" sz="3300" b="1" dirty="0">
                <a:solidFill>
                  <a:prstClr val="black"/>
                </a:solidFill>
              </a:rPr>
              <a:t>Exodus 33:23 </a:t>
            </a:r>
            <a:r>
              <a:rPr lang="en-US" sz="3600" dirty="0"/>
              <a:t>“Then I will take My hand away and you shall see My back, but My face shall not be seen.”</a:t>
            </a:r>
          </a:p>
          <a:p>
            <a:pPr marL="0" lvl="1" indent="0">
              <a:buNone/>
            </a:pPr>
            <a:r>
              <a:rPr lang="en-US" sz="3600" b="1" dirty="0"/>
              <a:t>Psalm 27:4 “</a:t>
            </a:r>
            <a:r>
              <a:rPr lang="en-US" sz="3600" dirty="0"/>
              <a:t>One thing have I asked of the LORD, that will I seek after: that I may dwell in the house of the LORD all the days of my life, to gaze upon the beauty of the LORD and to inquire in his temple.”</a:t>
            </a:r>
          </a:p>
          <a:p>
            <a:pPr marL="0" lvl="1" indent="0">
              <a:buNone/>
            </a:pPr>
            <a:r>
              <a:rPr lang="en-US" sz="3600" b="1" dirty="0"/>
              <a:t>Psalm 24</a:t>
            </a:r>
            <a:r>
              <a:rPr lang="en-US" sz="3600" dirty="0"/>
              <a:t> “…the generation of those who </a:t>
            </a:r>
            <a:r>
              <a:rPr lang="en-US" sz="3600" spc="-100" dirty="0"/>
              <a:t>seek Him, who seek your face, God of Jacob.”</a:t>
            </a:r>
          </a:p>
          <a:p>
            <a:pPr marL="0" lvl="1" indent="0">
              <a:buNone/>
            </a:pPr>
            <a:endParaRPr lang="en-US" dirty="0"/>
          </a:p>
        </p:txBody>
      </p:sp>
      <p:sp>
        <p:nvSpPr>
          <p:cNvPr id="2" name="Rounded Rectangle 1"/>
          <p:cNvSpPr/>
          <p:nvPr/>
        </p:nvSpPr>
        <p:spPr>
          <a:xfrm>
            <a:off x="999461" y="1722474"/>
            <a:ext cx="6815469" cy="4369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360968" y="2039195"/>
            <a:ext cx="6241311" cy="3631763"/>
          </a:xfrm>
          <a:prstGeom prst="rect">
            <a:avLst/>
          </a:prstGeom>
          <a:noFill/>
        </p:spPr>
        <p:txBody>
          <a:bodyPr wrap="square" rtlCol="0">
            <a:spAutoFit/>
          </a:bodyPr>
          <a:lstStyle/>
          <a:p>
            <a:pPr marL="0" lvl="2"/>
            <a:r>
              <a:rPr lang="en-US" sz="3000" b="1" dirty="0">
                <a:solidFill>
                  <a:schemeClr val="bg1"/>
                </a:solidFill>
              </a:rPr>
              <a:t>Rabbi Abraham Herschel:</a:t>
            </a:r>
          </a:p>
          <a:p>
            <a:pPr marL="0" lvl="2"/>
            <a:r>
              <a:rPr lang="en-US" sz="3000" dirty="0">
                <a:solidFill>
                  <a:schemeClr val="bg1"/>
                </a:solidFill>
              </a:rPr>
              <a:t> “…realize that all concepts are but glittering motes </a:t>
            </a:r>
            <a:br>
              <a:rPr lang="en-US" sz="3000" dirty="0">
                <a:solidFill>
                  <a:schemeClr val="bg1"/>
                </a:solidFill>
              </a:rPr>
            </a:br>
            <a:r>
              <a:rPr lang="en-US" sz="3000" dirty="0">
                <a:solidFill>
                  <a:schemeClr val="bg1"/>
                </a:solidFill>
              </a:rPr>
              <a:t>in a sunbeam. </a:t>
            </a:r>
            <a:br>
              <a:rPr lang="en-US" sz="3000" dirty="0">
                <a:solidFill>
                  <a:schemeClr val="bg1"/>
                </a:solidFill>
              </a:rPr>
            </a:br>
            <a:br>
              <a:rPr lang="en-US" sz="2000" dirty="0">
                <a:solidFill>
                  <a:schemeClr val="bg1"/>
                </a:solidFill>
              </a:rPr>
            </a:br>
            <a:r>
              <a:rPr lang="en-US" sz="3000" dirty="0">
                <a:solidFill>
                  <a:schemeClr val="bg1"/>
                </a:solidFill>
              </a:rPr>
              <a:t>[We] want to see </a:t>
            </a:r>
            <a:br>
              <a:rPr lang="en-US" sz="3000" dirty="0">
                <a:solidFill>
                  <a:schemeClr val="bg1"/>
                </a:solidFill>
              </a:rPr>
            </a:br>
            <a:r>
              <a:rPr lang="en-US" sz="3000" dirty="0">
                <a:solidFill>
                  <a:schemeClr val="bg1"/>
                </a:solidFill>
              </a:rPr>
              <a:t>the sun itself.”</a:t>
            </a:r>
          </a:p>
          <a:p>
            <a:endParaRPr lang="en-US" sz="3000" dirty="0">
              <a:solidFill>
                <a:schemeClr val="bg1"/>
              </a:solidFill>
            </a:endParaRPr>
          </a:p>
        </p:txBody>
      </p:sp>
      <p:pic>
        <p:nvPicPr>
          <p:cNvPr id="2050" name="Picture 2" descr="Image result for rabbi abraham heschel"/>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33000"/>
                    </a14:imgEffect>
                  </a14:imgLayer>
                </a14:imgProps>
              </a:ext>
              <a:ext uri="{28A0092B-C50C-407E-A947-70E740481C1C}">
                <a14:useLocalDpi xmlns:a14="http://schemas.microsoft.com/office/drawing/2010/main"/>
              </a:ext>
            </a:extLst>
          </a:blip>
          <a:srcRect/>
          <a:stretch>
            <a:fillRect/>
          </a:stretch>
        </p:blipFill>
        <p:spPr bwMode="auto">
          <a:xfrm>
            <a:off x="4323537" y="3111721"/>
            <a:ext cx="4243670" cy="3182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1338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578119" y="499727"/>
            <a:ext cx="8050307" cy="5901070"/>
          </a:xfrm>
        </p:spPr>
        <p:txBody>
          <a:bodyPr>
            <a:noAutofit/>
          </a:bodyPr>
          <a:lstStyle/>
          <a:p>
            <a:pPr marL="0" lvl="1" indent="0">
              <a:buNone/>
            </a:pPr>
            <a:r>
              <a:rPr lang="en-US" sz="3300" b="1" dirty="0"/>
              <a:t>Exodus 33:20 </a:t>
            </a:r>
            <a:r>
              <a:rPr lang="en-US" sz="3300" dirty="0"/>
              <a:t>You cannot see My face, for no man can see Me and live!”</a:t>
            </a:r>
          </a:p>
          <a:p>
            <a:pPr marL="0" lvl="1" indent="0">
              <a:buNone/>
            </a:pPr>
            <a:r>
              <a:rPr lang="en-US" sz="3300" b="1" dirty="0">
                <a:solidFill>
                  <a:prstClr val="black"/>
                </a:solidFill>
              </a:rPr>
              <a:t>Exodus 33:23 </a:t>
            </a:r>
            <a:r>
              <a:rPr lang="en-US" sz="3600" dirty="0"/>
              <a:t>“Then I will take My hand away and you shall see My back, but My face shall not be seen.”</a:t>
            </a:r>
          </a:p>
          <a:p>
            <a:pPr marL="0" lvl="1" indent="0">
              <a:buNone/>
            </a:pPr>
            <a:r>
              <a:rPr lang="en-US" sz="3600" b="1" dirty="0"/>
              <a:t>Psalm 27:4 “</a:t>
            </a:r>
            <a:r>
              <a:rPr lang="en-US" sz="3600" dirty="0"/>
              <a:t>One thing have I asked of the LORD, that will I seek after: that I may dwell in the house of the LORD all the days of my life, to gaze upon the beauty of the LORD and to inquire in his temple.”</a:t>
            </a:r>
          </a:p>
          <a:p>
            <a:pPr marL="0" lvl="1" indent="0">
              <a:buNone/>
            </a:pPr>
            <a:r>
              <a:rPr lang="en-US" sz="3600" b="1" dirty="0"/>
              <a:t>Psalm 24</a:t>
            </a:r>
            <a:r>
              <a:rPr lang="en-US" sz="3600" dirty="0"/>
              <a:t> “…the generation of those who </a:t>
            </a:r>
            <a:r>
              <a:rPr lang="en-US" sz="3600" spc="-100" dirty="0"/>
              <a:t>seek Him, who seek your face, God of Jacob.”</a:t>
            </a:r>
          </a:p>
          <a:p>
            <a:pPr marL="0" lvl="1" indent="0">
              <a:buNone/>
            </a:pPr>
            <a:endParaRPr lang="en-US" dirty="0"/>
          </a:p>
        </p:txBody>
      </p:sp>
      <p:sp>
        <p:nvSpPr>
          <p:cNvPr id="2" name="Rounded Rectangle 1"/>
          <p:cNvSpPr/>
          <p:nvPr/>
        </p:nvSpPr>
        <p:spPr>
          <a:xfrm>
            <a:off x="999461" y="1722474"/>
            <a:ext cx="6815469" cy="4369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360968" y="2039195"/>
            <a:ext cx="6241311" cy="3631763"/>
          </a:xfrm>
          <a:prstGeom prst="rect">
            <a:avLst/>
          </a:prstGeom>
          <a:noFill/>
        </p:spPr>
        <p:txBody>
          <a:bodyPr wrap="square" rtlCol="0">
            <a:spAutoFit/>
          </a:bodyPr>
          <a:lstStyle/>
          <a:p>
            <a:pPr marL="0" lvl="2"/>
            <a:r>
              <a:rPr lang="en-US" sz="3000" b="1" dirty="0">
                <a:solidFill>
                  <a:schemeClr val="bg1"/>
                </a:solidFill>
              </a:rPr>
              <a:t>Rabbi Abraham Herschel:</a:t>
            </a:r>
          </a:p>
          <a:p>
            <a:pPr marL="0" lvl="2"/>
            <a:r>
              <a:rPr lang="en-US" sz="3000" dirty="0">
                <a:solidFill>
                  <a:schemeClr val="bg1"/>
                </a:solidFill>
              </a:rPr>
              <a:t> “…realize that all concepts are but glittering motes </a:t>
            </a:r>
            <a:br>
              <a:rPr lang="en-US" sz="3000" dirty="0">
                <a:solidFill>
                  <a:schemeClr val="bg1"/>
                </a:solidFill>
              </a:rPr>
            </a:br>
            <a:r>
              <a:rPr lang="en-US" sz="3000" dirty="0">
                <a:solidFill>
                  <a:schemeClr val="bg1"/>
                </a:solidFill>
              </a:rPr>
              <a:t>in a sunbeam. </a:t>
            </a:r>
            <a:br>
              <a:rPr lang="en-US" sz="3000" dirty="0">
                <a:solidFill>
                  <a:schemeClr val="bg1"/>
                </a:solidFill>
              </a:rPr>
            </a:br>
            <a:br>
              <a:rPr lang="en-US" sz="2000" dirty="0">
                <a:solidFill>
                  <a:schemeClr val="bg1"/>
                </a:solidFill>
              </a:rPr>
            </a:br>
            <a:r>
              <a:rPr lang="en-US" sz="3000" dirty="0">
                <a:solidFill>
                  <a:schemeClr val="bg1"/>
                </a:solidFill>
              </a:rPr>
              <a:t>[We] want to see </a:t>
            </a:r>
            <a:br>
              <a:rPr lang="en-US" sz="3000" dirty="0">
                <a:solidFill>
                  <a:schemeClr val="bg1"/>
                </a:solidFill>
              </a:rPr>
            </a:br>
            <a:r>
              <a:rPr lang="en-US" sz="3000" dirty="0">
                <a:solidFill>
                  <a:schemeClr val="bg1"/>
                </a:solidFill>
              </a:rPr>
              <a:t>the sun itself.”</a:t>
            </a:r>
          </a:p>
          <a:p>
            <a:endParaRPr lang="en-US" sz="3000" dirty="0">
              <a:solidFill>
                <a:schemeClr val="bg1"/>
              </a:solidFill>
            </a:endParaRPr>
          </a:p>
        </p:txBody>
      </p:sp>
      <p:pic>
        <p:nvPicPr>
          <p:cNvPr id="2050" name="Picture 2" descr="Image result for rabbi abraham heschel"/>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33000"/>
                    </a14:imgEffect>
                  </a14:imgLayer>
                </a14:imgProps>
              </a:ext>
              <a:ext uri="{28A0092B-C50C-407E-A947-70E740481C1C}">
                <a14:useLocalDpi xmlns:a14="http://schemas.microsoft.com/office/drawing/2010/main"/>
              </a:ext>
            </a:extLst>
          </a:blip>
          <a:srcRect/>
          <a:stretch>
            <a:fillRect/>
          </a:stretch>
        </p:blipFill>
        <p:spPr bwMode="auto">
          <a:xfrm>
            <a:off x="4323537" y="3111721"/>
            <a:ext cx="4243670" cy="31827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the source image"/>
          <p:cNvPicPr>
            <a:picLocks noChangeAspect="1" noChangeArrowheads="1"/>
          </p:cNvPicPr>
          <p:nvPr/>
        </p:nvPicPr>
        <p:blipFill>
          <a:blip r:embed="rId4" cstate="screen">
            <a:extLst>
              <a:ext uri="{28A0092B-C50C-407E-A947-70E740481C1C}">
                <a14:useLocalDpi xmlns:a14="http://schemas.microsoft.com/office/drawing/2010/main"/>
              </a:ext>
            </a:extLst>
          </a:blip>
          <a:srcRect b="3921"/>
          <a:stretch>
            <a:fillRect/>
          </a:stretch>
        </p:blipFill>
        <p:spPr bwMode="auto">
          <a:xfrm>
            <a:off x="297416" y="349851"/>
            <a:ext cx="3947366" cy="6221070"/>
          </a:xfrm>
          <a:prstGeom prst="rect">
            <a:avLst/>
          </a:prstGeom>
          <a:noFill/>
        </p:spPr>
      </p:pic>
    </p:spTree>
    <p:extLst>
      <p:ext uri="{BB962C8B-B14F-4D97-AF65-F5344CB8AC3E}">
        <p14:creationId xmlns:p14="http://schemas.microsoft.com/office/powerpoint/2010/main" val="36911338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578119" y="499727"/>
            <a:ext cx="8108681" cy="5901070"/>
          </a:xfrm>
        </p:spPr>
        <p:txBody>
          <a:bodyPr>
            <a:noAutofit/>
          </a:bodyPr>
          <a:lstStyle/>
          <a:p>
            <a:pPr marL="0" lvl="2" indent="0">
              <a:buNone/>
            </a:pPr>
            <a:r>
              <a:rPr lang="en-US" sz="3300" b="1" dirty="0"/>
              <a:t>John 1</a:t>
            </a:r>
            <a:r>
              <a:rPr lang="en-US" sz="2600" dirty="0"/>
              <a:t>“</a:t>
            </a:r>
            <a:r>
              <a:rPr lang="en-US" sz="2600" b="1" baseline="30000" dirty="0"/>
              <a:t>1 </a:t>
            </a:r>
            <a:r>
              <a:rPr lang="en-US" sz="2600" dirty="0"/>
              <a:t>In the beginning was the Word, and the Word was with God, and the Word was God. </a:t>
            </a:r>
            <a:r>
              <a:rPr lang="en-US" sz="2600" b="1" baseline="30000" dirty="0"/>
              <a:t>2 </a:t>
            </a:r>
            <a:r>
              <a:rPr lang="en-US" sz="2600" dirty="0"/>
              <a:t>He was with God in the beginning. </a:t>
            </a:r>
            <a:r>
              <a:rPr lang="en-US" sz="2600" b="1" baseline="30000" dirty="0"/>
              <a:t>3 </a:t>
            </a:r>
            <a:r>
              <a:rPr lang="en-US" sz="2600" dirty="0"/>
              <a:t>Through him all things were made; without him nothing was made that has been made. </a:t>
            </a:r>
            <a:r>
              <a:rPr lang="en-US" sz="2600" b="1" baseline="30000" dirty="0"/>
              <a:t>4 </a:t>
            </a:r>
            <a:r>
              <a:rPr lang="en-US" sz="2600" dirty="0"/>
              <a:t>In him was life, and that life was the light of all mankind. </a:t>
            </a:r>
            <a:br>
              <a:rPr lang="en-US" sz="2600" dirty="0"/>
            </a:br>
            <a:r>
              <a:rPr lang="en-US" sz="2600" b="1" baseline="30000" dirty="0"/>
              <a:t>5 </a:t>
            </a:r>
            <a:r>
              <a:rPr lang="en-US" sz="2600" dirty="0"/>
              <a:t>The light shines in the darkness, and the darkness has not overcome it.</a:t>
            </a:r>
            <a:br>
              <a:rPr lang="en-US" sz="2600" dirty="0"/>
            </a:br>
            <a:br>
              <a:rPr lang="en-US" sz="1100" dirty="0"/>
            </a:br>
            <a:r>
              <a:rPr lang="en-US" sz="2600" dirty="0"/>
              <a:t>…</a:t>
            </a:r>
            <a:r>
              <a:rPr lang="en-US" sz="2600" b="1" baseline="30000" dirty="0"/>
              <a:t>14 </a:t>
            </a:r>
            <a:r>
              <a:rPr lang="en-US" sz="2600" dirty="0"/>
              <a:t>The Word became flesh and made his dwelling among us. We have seen his glory, the glory of the one and only Son, who came from the Father, full of grace and truth.</a:t>
            </a:r>
          </a:p>
          <a:p>
            <a:pPr marL="0" lvl="2" indent="0">
              <a:buNone/>
            </a:pPr>
            <a:br>
              <a:rPr lang="en-US" sz="1100" b="1" baseline="30000" dirty="0"/>
            </a:br>
            <a:r>
              <a:rPr lang="en-US" sz="2600" dirty="0"/>
              <a:t>… </a:t>
            </a:r>
            <a:r>
              <a:rPr lang="en-US" sz="2600" b="1" baseline="30000" dirty="0"/>
              <a:t>18 </a:t>
            </a:r>
            <a:r>
              <a:rPr lang="en-US" sz="2600" dirty="0"/>
              <a:t>No one has ever seen God, but the one and only Son, who is himself God and is in closest relationship with the Father, has made him known.</a:t>
            </a:r>
            <a:br>
              <a:rPr lang="en-US" sz="2600" dirty="0"/>
            </a:br>
            <a:endParaRPr lang="en-US" sz="1400" dirty="0"/>
          </a:p>
        </p:txBody>
      </p:sp>
    </p:spTree>
    <p:extLst>
      <p:ext uri="{BB962C8B-B14F-4D97-AF65-F5344CB8AC3E}">
        <p14:creationId xmlns:p14="http://schemas.microsoft.com/office/powerpoint/2010/main" val="187103539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578119" y="499727"/>
            <a:ext cx="8108681" cy="5901070"/>
          </a:xfrm>
        </p:spPr>
        <p:txBody>
          <a:bodyPr>
            <a:noAutofit/>
          </a:bodyPr>
          <a:lstStyle/>
          <a:p>
            <a:pPr marL="0" lvl="2" indent="0">
              <a:buNone/>
            </a:pPr>
            <a:r>
              <a:rPr lang="en-US" sz="3300" b="1" dirty="0"/>
              <a:t>John 1</a:t>
            </a:r>
            <a:r>
              <a:rPr lang="en-US" sz="2600" dirty="0"/>
              <a:t>“</a:t>
            </a:r>
            <a:r>
              <a:rPr lang="en-US" sz="2600" b="1" baseline="30000" dirty="0"/>
              <a:t>1 </a:t>
            </a:r>
            <a:r>
              <a:rPr lang="en-US" sz="2600" dirty="0"/>
              <a:t>In the beginning was the Word, and the Word was with God, and the Word was God. </a:t>
            </a:r>
            <a:r>
              <a:rPr lang="en-US" sz="2600" b="1" baseline="30000" dirty="0"/>
              <a:t>2 </a:t>
            </a:r>
            <a:r>
              <a:rPr lang="en-US" sz="2600" dirty="0"/>
              <a:t>He was with God in the beginning. </a:t>
            </a:r>
            <a:r>
              <a:rPr lang="en-US" sz="2600" b="1" baseline="30000" dirty="0"/>
              <a:t>3 </a:t>
            </a:r>
            <a:r>
              <a:rPr lang="en-US" sz="2600" dirty="0"/>
              <a:t>Through him all things were made; without him nothing was made that has been made. </a:t>
            </a:r>
            <a:r>
              <a:rPr lang="en-US" sz="2600" b="1" baseline="30000" dirty="0"/>
              <a:t>4 </a:t>
            </a:r>
            <a:r>
              <a:rPr lang="en-US" sz="2600" dirty="0"/>
              <a:t>In him was life, and that life was the light of all mankind. </a:t>
            </a:r>
            <a:br>
              <a:rPr lang="en-US" sz="2600" dirty="0"/>
            </a:br>
            <a:r>
              <a:rPr lang="en-US" sz="2600" b="1" baseline="30000" dirty="0"/>
              <a:t>5 </a:t>
            </a:r>
            <a:r>
              <a:rPr lang="en-US" sz="2600" dirty="0"/>
              <a:t>The light shines in the darkness, and the darkness has not overcome it.</a:t>
            </a:r>
            <a:br>
              <a:rPr lang="en-US" sz="2600" dirty="0"/>
            </a:br>
            <a:br>
              <a:rPr lang="en-US" sz="1100" dirty="0"/>
            </a:br>
            <a:r>
              <a:rPr lang="en-US" sz="2600" dirty="0"/>
              <a:t>…</a:t>
            </a:r>
            <a:r>
              <a:rPr lang="en-US" sz="2600" b="1" baseline="30000" dirty="0"/>
              <a:t>14 </a:t>
            </a:r>
            <a:r>
              <a:rPr lang="en-US" sz="2600" dirty="0"/>
              <a:t>The Word became flesh and made his dwelling among us. We have seen his glory, the glory of the one and only Son, who came from the Father, full of grace and truth.</a:t>
            </a:r>
          </a:p>
          <a:p>
            <a:pPr marL="0" lvl="2" indent="0">
              <a:buNone/>
            </a:pPr>
            <a:br>
              <a:rPr lang="en-US" sz="1100" b="1" baseline="30000" dirty="0"/>
            </a:br>
            <a:r>
              <a:rPr lang="en-US" sz="2600" dirty="0"/>
              <a:t>… </a:t>
            </a:r>
            <a:r>
              <a:rPr lang="en-US" sz="2600" b="1" baseline="30000" dirty="0"/>
              <a:t>18 </a:t>
            </a:r>
            <a:r>
              <a:rPr lang="en-US" sz="2600" dirty="0"/>
              <a:t>No one has ever seen God, but the one and only Son, who is himself God and is in closest relationship with the Father, has made him known.</a:t>
            </a:r>
            <a:br>
              <a:rPr lang="en-US" sz="2600" dirty="0"/>
            </a:br>
            <a:endParaRPr lang="en-US" sz="1400" dirty="0"/>
          </a:p>
          <a:p>
            <a:pPr marL="0" lvl="2" indent="0">
              <a:buNone/>
            </a:pPr>
            <a:r>
              <a:rPr lang="en-US" sz="2800" b="1" dirty="0"/>
              <a:t>John 14:9 </a:t>
            </a:r>
            <a:r>
              <a:rPr lang="en-US" sz="2600" dirty="0"/>
              <a:t>“Whoever has seen me has seen the Father.”</a:t>
            </a:r>
          </a:p>
        </p:txBody>
      </p:sp>
    </p:spTree>
    <p:extLst>
      <p:ext uri="{BB962C8B-B14F-4D97-AF65-F5344CB8AC3E}">
        <p14:creationId xmlns:p14="http://schemas.microsoft.com/office/powerpoint/2010/main" val="197659664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578119" y="499727"/>
            <a:ext cx="8108681" cy="5901070"/>
          </a:xfrm>
        </p:spPr>
        <p:txBody>
          <a:bodyPr>
            <a:noAutofit/>
          </a:bodyPr>
          <a:lstStyle/>
          <a:p>
            <a:pPr marL="0" indent="0">
              <a:buNone/>
            </a:pPr>
            <a:r>
              <a:rPr lang="en-US" sz="4300" b="1" dirty="0"/>
              <a:t>1 John 1</a:t>
            </a:r>
            <a:r>
              <a:rPr lang="en-US" sz="3000" dirty="0"/>
              <a:t>“That which was from the beginning, </a:t>
            </a:r>
            <a:br>
              <a:rPr lang="en-US" sz="3000" dirty="0"/>
            </a:br>
            <a:r>
              <a:rPr lang="en-US" sz="3000" dirty="0"/>
              <a:t>which we have heard, which we have seen with our eyes, which we have looked at and our hands have touched—this we proclaim concerning the Word of life. </a:t>
            </a:r>
            <a:r>
              <a:rPr lang="en-US" sz="3000" b="1" baseline="30000" dirty="0"/>
              <a:t>2 </a:t>
            </a:r>
            <a:r>
              <a:rPr lang="en-US" sz="3000" dirty="0"/>
              <a:t>The life appeared; we have seen it and testify to it, and we proclaim to you the eternal life, which was with the Father and has appeared to us. </a:t>
            </a:r>
            <a:r>
              <a:rPr lang="en-US" sz="3000" b="1" baseline="30000" dirty="0"/>
              <a:t>3 </a:t>
            </a:r>
            <a:r>
              <a:rPr lang="en-US" sz="3000" dirty="0"/>
              <a:t>We proclaim to you what we have seen and heard, so that you also may have fellowship with us. And our fellowship is with the Father and with his Son, Jesus Christ. </a:t>
            </a:r>
            <a:r>
              <a:rPr lang="en-US" sz="3000" b="1" baseline="30000" dirty="0"/>
              <a:t>4 </a:t>
            </a:r>
            <a:r>
              <a:rPr lang="en-US" sz="3000" dirty="0"/>
              <a:t>We write this to make our</a:t>
            </a:r>
            <a:r>
              <a:rPr lang="en-US" sz="3000" baseline="30000" dirty="0"/>
              <a:t> </a:t>
            </a:r>
            <a:r>
              <a:rPr lang="en-US" sz="3000" dirty="0"/>
              <a:t>joy complete.”</a:t>
            </a:r>
          </a:p>
        </p:txBody>
      </p:sp>
    </p:spTree>
    <p:extLst>
      <p:ext uri="{BB962C8B-B14F-4D97-AF65-F5344CB8AC3E}">
        <p14:creationId xmlns:p14="http://schemas.microsoft.com/office/powerpoint/2010/main" val="235778408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578119" y="499727"/>
            <a:ext cx="8108681" cy="5901070"/>
          </a:xfrm>
        </p:spPr>
        <p:txBody>
          <a:bodyPr>
            <a:noAutofit/>
          </a:bodyPr>
          <a:lstStyle/>
          <a:p>
            <a:pPr marL="0" indent="0">
              <a:buNone/>
            </a:pPr>
            <a:r>
              <a:rPr lang="en-US" sz="4300" b="1" dirty="0"/>
              <a:t>1 John 3 </a:t>
            </a:r>
            <a:r>
              <a:rPr lang="en-US" sz="3000" dirty="0"/>
              <a:t>“</a:t>
            </a:r>
            <a:r>
              <a:rPr lang="en-US" sz="3200" dirty="0"/>
              <a:t>See what great love the Father has lavished on us, that we should be called children of God! And that is what we are! … </a:t>
            </a:r>
            <a:r>
              <a:rPr lang="en-US" sz="3200" b="1" baseline="30000" dirty="0"/>
              <a:t>2 </a:t>
            </a:r>
            <a:r>
              <a:rPr lang="en-US" sz="3200" dirty="0"/>
              <a:t>Dear friends, now we are children of God, </a:t>
            </a:r>
            <a:br>
              <a:rPr lang="en-US" sz="3200" dirty="0"/>
            </a:br>
            <a:r>
              <a:rPr lang="en-US" sz="3200" dirty="0"/>
              <a:t>and what we will be has not yet been made known. But we know that when Christ appears,</a:t>
            </a:r>
            <a:br>
              <a:rPr lang="en-US" sz="3200" dirty="0"/>
            </a:br>
            <a:r>
              <a:rPr lang="en-US" sz="3200" dirty="0"/>
              <a:t>we shall be like him, for we shall see him as he is.</a:t>
            </a:r>
            <a:endParaRPr lang="en-US" sz="3000" dirty="0"/>
          </a:p>
        </p:txBody>
      </p:sp>
    </p:spTree>
    <p:extLst>
      <p:ext uri="{BB962C8B-B14F-4D97-AF65-F5344CB8AC3E}">
        <p14:creationId xmlns:p14="http://schemas.microsoft.com/office/powerpoint/2010/main" val="413487252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578119" y="499727"/>
            <a:ext cx="8108681" cy="5901070"/>
          </a:xfrm>
        </p:spPr>
        <p:txBody>
          <a:bodyPr>
            <a:noAutofit/>
          </a:bodyPr>
          <a:lstStyle/>
          <a:p>
            <a:pPr marL="0" indent="0">
              <a:buNone/>
            </a:pPr>
            <a:r>
              <a:rPr lang="en-US" sz="4300" b="1" dirty="0"/>
              <a:t>Revelation 22 </a:t>
            </a:r>
            <a:r>
              <a:rPr lang="en-US" sz="3300" dirty="0"/>
              <a:t>“Then the angel</a:t>
            </a:r>
            <a:r>
              <a:rPr lang="en-US" sz="3300" baseline="30000" dirty="0"/>
              <a:t> </a:t>
            </a:r>
            <a:r>
              <a:rPr lang="en-US" sz="3300" dirty="0"/>
              <a:t>showed me the river of the water of life, bright as crystal, flowing from the throne of God and of the Lamb </a:t>
            </a:r>
            <a:r>
              <a:rPr lang="en-US" sz="3300" b="1" baseline="30000" dirty="0"/>
              <a:t>2 </a:t>
            </a:r>
            <a:r>
              <a:rPr lang="en-US" sz="3300" dirty="0"/>
              <a:t>through the middle of the street of the city; also, on either side of the river, the tree of life … the throne of God and of the Lamb will be in it, and his servants will worship him. </a:t>
            </a:r>
            <a:r>
              <a:rPr lang="en-US" sz="3300" b="1" baseline="30000" dirty="0"/>
              <a:t>4 </a:t>
            </a:r>
            <a:r>
              <a:rPr lang="en-US" sz="3300" dirty="0"/>
              <a:t>They will see his face”</a:t>
            </a:r>
          </a:p>
        </p:txBody>
      </p:sp>
    </p:spTree>
    <p:extLst>
      <p:ext uri="{BB962C8B-B14F-4D97-AF65-F5344CB8AC3E}">
        <p14:creationId xmlns:p14="http://schemas.microsoft.com/office/powerpoint/2010/main" val="50853436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578119" y="499727"/>
            <a:ext cx="8108681" cy="5901070"/>
          </a:xfrm>
        </p:spPr>
        <p:txBody>
          <a:bodyPr>
            <a:noAutofit/>
          </a:bodyPr>
          <a:lstStyle/>
          <a:p>
            <a:pPr marL="0" indent="0">
              <a:buNone/>
            </a:pPr>
            <a:r>
              <a:rPr lang="en-US" sz="4300" b="1" dirty="0"/>
              <a:t>Revelation 22 </a:t>
            </a:r>
            <a:r>
              <a:rPr lang="en-US" sz="3300" dirty="0"/>
              <a:t>“Then the angel</a:t>
            </a:r>
            <a:r>
              <a:rPr lang="en-US" sz="3300" baseline="30000" dirty="0"/>
              <a:t> </a:t>
            </a:r>
            <a:r>
              <a:rPr lang="en-US" sz="3300" dirty="0"/>
              <a:t>showed me the river of the water of life, bright as crystal, flowing from the throne of God and of the Lamb </a:t>
            </a:r>
            <a:r>
              <a:rPr lang="en-US" sz="3300" b="1" baseline="30000" dirty="0"/>
              <a:t>2 </a:t>
            </a:r>
            <a:r>
              <a:rPr lang="en-US" sz="3300" dirty="0"/>
              <a:t>through the middle of the street of the city; also, on either side of the river, the tree of life … the throne of God and of the Lamb will be in it, and his servants will worship him. </a:t>
            </a:r>
            <a:r>
              <a:rPr lang="en-US" sz="3300" b="1" baseline="30000" dirty="0"/>
              <a:t>4 </a:t>
            </a:r>
            <a:r>
              <a:rPr lang="en-US" sz="3300" dirty="0"/>
              <a:t>They will see his face”</a:t>
            </a:r>
          </a:p>
          <a:p>
            <a:pPr marL="0" indent="0">
              <a:buNone/>
            </a:pPr>
            <a:endParaRPr lang="en-US" sz="3300" dirty="0"/>
          </a:p>
          <a:p>
            <a:pPr marL="0" indent="0">
              <a:buNone/>
            </a:pPr>
            <a:r>
              <a:rPr lang="en-US" sz="3300" b="1" dirty="0"/>
              <a:t>2 Timothy 4:8 </a:t>
            </a:r>
            <a:r>
              <a:rPr lang="en-US" sz="3300" dirty="0"/>
              <a:t>“…</a:t>
            </a:r>
            <a:r>
              <a:rPr lang="en-US" sz="3600" dirty="0"/>
              <a:t>all who have longed for </a:t>
            </a:r>
            <a:br>
              <a:rPr lang="en-US" sz="3600" dirty="0"/>
            </a:br>
            <a:r>
              <a:rPr lang="en-US" sz="3600" dirty="0"/>
              <a:t>his appearing.”</a:t>
            </a:r>
            <a:endParaRPr lang="en-US" sz="3300" dirty="0"/>
          </a:p>
        </p:txBody>
      </p:sp>
    </p:spTree>
    <p:extLst>
      <p:ext uri="{BB962C8B-B14F-4D97-AF65-F5344CB8AC3E}">
        <p14:creationId xmlns:p14="http://schemas.microsoft.com/office/powerpoint/2010/main" val="117159634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0D388341-9587-457F-B5D9-A64889AC23D3}"/>
              </a:ext>
            </a:extLst>
          </p:cNvPr>
          <p:cNvSpPr/>
          <p:nvPr/>
        </p:nvSpPr>
        <p:spPr>
          <a:xfrm rot="10800000" flipH="1">
            <a:off x="0" y="926349"/>
            <a:ext cx="9765102" cy="337836"/>
          </a:xfrm>
          <a:prstGeom prst="triangle">
            <a:avLst>
              <a:gd name="adj" fmla="val 0"/>
            </a:avLst>
          </a:prstGeom>
          <a:solidFill>
            <a:srgbClr val="2E5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033BE2E-325A-4A66-B2ED-9D6F5BFDE651}"/>
              </a:ext>
            </a:extLst>
          </p:cNvPr>
          <p:cNvSpPr/>
          <p:nvPr/>
        </p:nvSpPr>
        <p:spPr>
          <a:xfrm>
            <a:off x="1" y="-60385"/>
            <a:ext cx="9144000" cy="992038"/>
          </a:xfrm>
          <a:prstGeom prst="rect">
            <a:avLst/>
          </a:prstGeom>
          <a:solidFill>
            <a:srgbClr val="2E5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EAD048-720E-47CE-9A43-658E55AE02A5}"/>
              </a:ext>
            </a:extLst>
          </p:cNvPr>
          <p:cNvSpPr>
            <a:spLocks noGrp="1"/>
          </p:cNvSpPr>
          <p:nvPr>
            <p:ph type="title"/>
          </p:nvPr>
        </p:nvSpPr>
        <p:spPr>
          <a:xfrm>
            <a:off x="282009" y="142860"/>
            <a:ext cx="8776535" cy="926816"/>
          </a:xfrm>
        </p:spPr>
        <p:txBody>
          <a:bodyPr>
            <a:noAutofit/>
          </a:bodyPr>
          <a:lstStyle/>
          <a:p>
            <a:r>
              <a:rPr lang="en-US" sz="5200" dirty="0">
                <a:solidFill>
                  <a:schemeClr val="bg1"/>
                </a:solidFill>
              </a:rPr>
              <a:t>4 KEYS TO RETIREMENT</a:t>
            </a:r>
          </a:p>
        </p:txBody>
      </p:sp>
      <p:sp>
        <p:nvSpPr>
          <p:cNvPr id="6" name="TextBox 5">
            <a:extLst>
              <a:ext uri="{FF2B5EF4-FFF2-40B4-BE49-F238E27FC236}">
                <a16:creationId xmlns:a16="http://schemas.microsoft.com/office/drawing/2014/main" id="{B1B2A4F8-235C-4F42-95C4-082A1A826916}"/>
              </a:ext>
            </a:extLst>
          </p:cNvPr>
          <p:cNvSpPr txBox="1"/>
          <p:nvPr/>
        </p:nvSpPr>
        <p:spPr>
          <a:xfrm>
            <a:off x="252886" y="1587310"/>
            <a:ext cx="8785562" cy="518603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b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FF0000"/>
                </a:solidFill>
                <a:effectLst/>
                <a:uLnTx/>
                <a:uFillTx/>
                <a:latin typeface="Calibri" panose="020F0502020204030204"/>
                <a:ea typeface="+mn-ea"/>
                <a:cs typeface="+mn-cs"/>
              </a:rPr>
              <a:t>Next SUNDAY, NOV 17TH </a:t>
            </a:r>
            <a:br>
              <a:rPr kumimoji="0" lang="en-US" sz="50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3000" b="1" i="0" u="none" strike="noStrike" kern="1200" cap="none" spc="0" normalizeH="0" baseline="0" noProof="0" dirty="0">
                <a:ln>
                  <a:noFill/>
                </a:ln>
                <a:solidFill>
                  <a:srgbClr val="305696"/>
                </a:solidFill>
                <a:effectLst/>
                <a:uLnTx/>
                <a:uFillTx/>
                <a:latin typeface="Calibri" panose="020F0502020204030204"/>
                <a:ea typeface="+mn-ea"/>
                <a:cs typeface="+mn-cs"/>
              </a:rPr>
              <a:t>6-7pm </a:t>
            </a:r>
            <a:r>
              <a:rPr kumimoji="0" lang="en-US" sz="3000" b="0" i="0" u="none" strike="noStrike" kern="1200" cap="none" spc="0" normalizeH="0" baseline="0" noProof="0" dirty="0">
                <a:ln>
                  <a:noFill/>
                </a:ln>
                <a:solidFill>
                  <a:srgbClr val="305696"/>
                </a:solidFill>
                <a:effectLst/>
                <a:uLnTx/>
                <a:uFillTx/>
                <a:latin typeface="Calibri" panose="020F0502020204030204"/>
                <a:ea typeface="+mn-ea"/>
                <a:cs typeface="+mn-cs"/>
              </a:rPr>
              <a:t>in the Parlor Rm.</a:t>
            </a:r>
            <a:br>
              <a:rPr kumimoji="0" lang="en-US" sz="3000" b="0" i="0" u="none" strike="noStrike" kern="1200" cap="none" spc="0" normalizeH="0" baseline="0" noProof="0" dirty="0">
                <a:ln>
                  <a:noFill/>
                </a:ln>
                <a:solidFill>
                  <a:srgbClr val="305696"/>
                </a:solidFill>
                <a:effectLst/>
                <a:uLnTx/>
                <a:uFillTx/>
                <a:latin typeface="Calibri" panose="020F0502020204030204"/>
                <a:ea typeface="+mn-ea"/>
                <a:cs typeface="+mn-cs"/>
              </a:rPr>
            </a:br>
            <a:br>
              <a:rPr kumimoji="0" lang="en-US" sz="1600" b="0" i="0" u="none" strike="noStrike" kern="1200" cap="none" spc="0" normalizeH="0" baseline="0" noProof="0" dirty="0">
                <a:ln>
                  <a:noFill/>
                </a:ln>
                <a:solidFill>
                  <a:srgbClr val="305696"/>
                </a:solidFill>
                <a:effectLst/>
                <a:uLnTx/>
                <a:uFillTx/>
                <a:latin typeface="Calibri" panose="020F0502020204030204"/>
                <a:ea typeface="+mn-ea"/>
                <a:cs typeface="+mn-cs"/>
              </a:rPr>
            </a:b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Free workshop brought to us by Thrivent Financial, a not-for-profit financial services organization that several Tallgrass families use for their financial planning. </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Food and </a:t>
            </a:r>
            <a:b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childcare are provided for those who RSVP to Ben </a:t>
            </a:r>
            <a:b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600" b="0" i="0" u="none" strike="noStrike" kern="1200" cap="none" spc="0" normalizeH="0" baseline="0" noProof="0">
                <a:ln>
                  <a:noFill/>
                </a:ln>
                <a:solidFill>
                  <a:srgbClr val="FF0000"/>
                </a:solidFill>
                <a:effectLst/>
                <a:uLnTx/>
                <a:uFillTx/>
                <a:latin typeface="Calibri" panose="020F0502020204030204"/>
                <a:ea typeface="+mn-ea"/>
                <a:cs typeface="+mn-cs"/>
              </a:rPr>
              <a:t>Deaver BY </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THIS </a:t>
            </a:r>
            <a:r>
              <a:rPr lang="en-US" sz="2600" dirty="0">
                <a:solidFill>
                  <a:srgbClr val="FF0000"/>
                </a:solidFill>
                <a:latin typeface="Calibri" panose="020F0502020204030204"/>
              </a:rPr>
              <a:t>THURSDAY, </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November 14</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098" name="Picture 2">
            <a:extLst>
              <a:ext uri="{FF2B5EF4-FFF2-40B4-BE49-F238E27FC236}">
                <a16:creationId xmlns:a16="http://schemas.microsoft.com/office/drawing/2014/main" id="{42C1740F-8E7F-4D9E-8253-9150275B2B7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87905" y="1272921"/>
            <a:ext cx="8641663" cy="17232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56848" y="2429302"/>
            <a:ext cx="6072720" cy="76944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4 KEYS TO RETIREMENT</a:t>
            </a:r>
          </a:p>
        </p:txBody>
      </p:sp>
      <p:sp>
        <p:nvSpPr>
          <p:cNvPr id="5" name="Rectangle 4"/>
          <p:cNvSpPr/>
          <p:nvPr/>
        </p:nvSpPr>
        <p:spPr>
          <a:xfrm>
            <a:off x="1801504" y="2429302"/>
            <a:ext cx="955344" cy="668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70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578119" y="499727"/>
            <a:ext cx="8108681" cy="5901070"/>
          </a:xfrm>
        </p:spPr>
        <p:txBody>
          <a:bodyPr>
            <a:noAutofit/>
          </a:bodyPr>
          <a:lstStyle/>
          <a:p>
            <a:pPr marL="0" indent="0">
              <a:buNone/>
            </a:pPr>
            <a:r>
              <a:rPr lang="en-US" sz="4300" b="1" dirty="0"/>
              <a:t>Revelation 22 </a:t>
            </a:r>
            <a:r>
              <a:rPr lang="en-US" sz="3300" dirty="0"/>
              <a:t>“Then the angel</a:t>
            </a:r>
            <a:r>
              <a:rPr lang="en-US" sz="3300" baseline="30000" dirty="0"/>
              <a:t> </a:t>
            </a:r>
            <a:r>
              <a:rPr lang="en-US" sz="3300" dirty="0"/>
              <a:t>showed me the river of the water of life, bright as crystal, flowing from the throne of God and of the Lamb </a:t>
            </a:r>
            <a:r>
              <a:rPr lang="en-US" sz="3300" b="1" baseline="30000" dirty="0"/>
              <a:t>2 </a:t>
            </a:r>
            <a:r>
              <a:rPr lang="en-US" sz="3300" dirty="0"/>
              <a:t>through the middle of the street of the city; also, on either side of the river, the tree of life … the throne of God and of the Lamb will be in it, and his servants will worship him. </a:t>
            </a:r>
            <a:r>
              <a:rPr lang="en-US" sz="3300" b="1" baseline="30000" dirty="0"/>
              <a:t>4 </a:t>
            </a:r>
            <a:r>
              <a:rPr lang="en-US" sz="3300" dirty="0"/>
              <a:t>They will see his face”</a:t>
            </a:r>
          </a:p>
          <a:p>
            <a:pPr marL="0" indent="0">
              <a:buNone/>
            </a:pPr>
            <a:endParaRPr lang="en-US" sz="3300" dirty="0"/>
          </a:p>
          <a:p>
            <a:pPr marL="0" indent="0">
              <a:buNone/>
            </a:pPr>
            <a:r>
              <a:rPr lang="en-US" sz="3300" b="1" dirty="0"/>
              <a:t>2 Timothy 4:8 </a:t>
            </a:r>
            <a:r>
              <a:rPr lang="en-US" sz="3300" dirty="0"/>
              <a:t>“…</a:t>
            </a:r>
            <a:r>
              <a:rPr lang="en-US" sz="3600" dirty="0"/>
              <a:t>all who have longed for </a:t>
            </a:r>
            <a:br>
              <a:rPr lang="en-US" sz="3600" dirty="0"/>
            </a:br>
            <a:r>
              <a:rPr lang="en-US" sz="3600" dirty="0"/>
              <a:t>his appearing.”</a:t>
            </a:r>
            <a:endParaRPr lang="en-US" sz="3300" dirty="0"/>
          </a:p>
        </p:txBody>
      </p:sp>
      <p:pic>
        <p:nvPicPr>
          <p:cNvPr id="4098" name="Picture 2" descr="Image result for iron man suit"/>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9000"/>
                    </a14:imgEffect>
                    <a14:imgEffect>
                      <a14:brightnessContrast bright="9000" contrast="-9000"/>
                    </a14:imgEffect>
                  </a14:imgLayer>
                </a14:imgProps>
              </a:ext>
              <a:ext uri="{28A0092B-C50C-407E-A947-70E740481C1C}">
                <a14:useLocalDpi xmlns:a14="http://schemas.microsoft.com/office/drawing/2010/main"/>
              </a:ext>
            </a:extLst>
          </a:blip>
          <a:srcRect/>
          <a:stretch>
            <a:fillRect/>
          </a:stretch>
        </p:blipFill>
        <p:spPr bwMode="auto">
          <a:xfrm>
            <a:off x="1856785" y="-159491"/>
            <a:ext cx="6931384" cy="6723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61918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578119" y="499727"/>
            <a:ext cx="8108681" cy="5901070"/>
          </a:xfrm>
        </p:spPr>
        <p:txBody>
          <a:bodyPr>
            <a:noAutofit/>
          </a:bodyPr>
          <a:lstStyle/>
          <a:p>
            <a:pPr marL="0" indent="0">
              <a:buNone/>
            </a:pPr>
            <a:r>
              <a:rPr lang="en-US" sz="4300" b="1" dirty="0"/>
              <a:t>Revelation 22 </a:t>
            </a:r>
            <a:r>
              <a:rPr lang="en-US" sz="3300" dirty="0"/>
              <a:t>“Then the angel</a:t>
            </a:r>
            <a:r>
              <a:rPr lang="en-US" sz="3300" baseline="30000" dirty="0"/>
              <a:t> </a:t>
            </a:r>
            <a:r>
              <a:rPr lang="en-US" sz="3300" dirty="0"/>
              <a:t>showed me the river of the water of life, bright as crystal, flowing from the throne of God and of the Lamb </a:t>
            </a:r>
            <a:r>
              <a:rPr lang="en-US" sz="3300" b="1" baseline="30000" dirty="0"/>
              <a:t>2 </a:t>
            </a:r>
            <a:r>
              <a:rPr lang="en-US" sz="3300" dirty="0"/>
              <a:t>through the middle of the street of the city; also, on either side of the river, the tree of life … the throne of God and of the Lamb will be in it, and his servants will worship him. </a:t>
            </a:r>
            <a:r>
              <a:rPr lang="en-US" sz="3300" b="1" baseline="30000" dirty="0"/>
              <a:t>4 </a:t>
            </a:r>
            <a:r>
              <a:rPr lang="en-US" sz="3300" dirty="0"/>
              <a:t>They will see his face”</a:t>
            </a:r>
          </a:p>
          <a:p>
            <a:pPr marL="0" indent="0">
              <a:buNone/>
            </a:pPr>
            <a:endParaRPr lang="en-US" sz="3300" dirty="0"/>
          </a:p>
          <a:p>
            <a:pPr marL="0" indent="0">
              <a:buNone/>
            </a:pPr>
            <a:r>
              <a:rPr lang="en-US" sz="3300" b="1" dirty="0"/>
              <a:t>2 Timothy 4:8 </a:t>
            </a:r>
            <a:r>
              <a:rPr lang="en-US" sz="3300" dirty="0"/>
              <a:t>“…</a:t>
            </a:r>
            <a:r>
              <a:rPr lang="en-US" sz="3600" dirty="0"/>
              <a:t>all who have longed for </a:t>
            </a:r>
            <a:br>
              <a:rPr lang="en-US" sz="3600" dirty="0"/>
            </a:br>
            <a:r>
              <a:rPr lang="en-US" sz="3600" dirty="0"/>
              <a:t>his appearing.”</a:t>
            </a:r>
            <a:endParaRPr lang="en-US" sz="3300" dirty="0"/>
          </a:p>
        </p:txBody>
      </p:sp>
      <p:pic>
        <p:nvPicPr>
          <p:cNvPr id="4098" name="Picture 2" descr="Image result for iron man suit"/>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9000"/>
                    </a14:imgEffect>
                    <a14:imgEffect>
                      <a14:brightnessContrast bright="9000" contrast="-9000"/>
                    </a14:imgEffect>
                  </a14:imgLayer>
                </a14:imgProps>
              </a:ext>
              <a:ext uri="{28A0092B-C50C-407E-A947-70E740481C1C}">
                <a14:useLocalDpi xmlns:a14="http://schemas.microsoft.com/office/drawing/2010/main"/>
              </a:ext>
            </a:extLst>
          </a:blip>
          <a:srcRect/>
          <a:stretch>
            <a:fillRect/>
          </a:stretch>
        </p:blipFill>
        <p:spPr bwMode="auto">
          <a:xfrm>
            <a:off x="1856785" y="-159491"/>
            <a:ext cx="6931384" cy="672328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2434856" y="4051006"/>
            <a:ext cx="3413051" cy="531627"/>
          </a:xfrm>
          <a:prstGeom prst="straightConnector1">
            <a:avLst/>
          </a:prstGeom>
          <a:ln w="190500">
            <a:solidFill>
              <a:srgbClr val="C00000"/>
            </a:solidFill>
            <a:tailEnd type="arrow"/>
          </a:ln>
          <a:effectLst>
            <a:glow rad="152400">
              <a:schemeClr val="accent4">
                <a:satMod val="175000"/>
                <a:alpha val="40000"/>
              </a:schemeClr>
            </a:glow>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361507" y="3689495"/>
            <a:ext cx="3540641" cy="140349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82145" y="3837245"/>
            <a:ext cx="3299365" cy="1046440"/>
          </a:xfrm>
          <a:prstGeom prst="rect">
            <a:avLst/>
          </a:prstGeom>
          <a:noFill/>
        </p:spPr>
        <p:txBody>
          <a:bodyPr wrap="none" rtlCol="0">
            <a:spAutoFit/>
          </a:bodyPr>
          <a:lstStyle/>
          <a:p>
            <a:pPr algn="ctr"/>
            <a:r>
              <a:rPr lang="en-US" sz="3100" dirty="0">
                <a:solidFill>
                  <a:schemeClr val="bg1"/>
                </a:solidFill>
              </a:rPr>
              <a:t>Hope of being</a:t>
            </a:r>
            <a:br>
              <a:rPr lang="en-US" sz="3100" dirty="0">
                <a:solidFill>
                  <a:schemeClr val="bg1"/>
                </a:solidFill>
              </a:rPr>
            </a:br>
            <a:r>
              <a:rPr lang="en-US" sz="3100" dirty="0">
                <a:solidFill>
                  <a:schemeClr val="bg1"/>
                </a:solidFill>
              </a:rPr>
              <a:t>physically with God</a:t>
            </a:r>
          </a:p>
        </p:txBody>
      </p:sp>
    </p:spTree>
    <p:extLst>
      <p:ext uri="{BB962C8B-B14F-4D97-AF65-F5344CB8AC3E}">
        <p14:creationId xmlns:p14="http://schemas.microsoft.com/office/powerpoint/2010/main" val="296609094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578119" y="499727"/>
            <a:ext cx="8108681" cy="5901070"/>
          </a:xfrm>
        </p:spPr>
        <p:txBody>
          <a:bodyPr>
            <a:noAutofit/>
          </a:bodyPr>
          <a:lstStyle/>
          <a:p>
            <a:pPr marL="0" indent="0">
              <a:buNone/>
            </a:pPr>
            <a:r>
              <a:rPr lang="en-US" sz="4300" b="1" dirty="0"/>
              <a:t>Revelation 22 </a:t>
            </a:r>
            <a:r>
              <a:rPr lang="en-US" sz="3300" dirty="0"/>
              <a:t>“Then the angel</a:t>
            </a:r>
            <a:r>
              <a:rPr lang="en-US" sz="3300" baseline="30000" dirty="0"/>
              <a:t> </a:t>
            </a:r>
            <a:r>
              <a:rPr lang="en-US" sz="3300" dirty="0"/>
              <a:t>showed me the river of the water of life, bright as crystal, flowing from the throne of God and of the Lamb </a:t>
            </a:r>
            <a:r>
              <a:rPr lang="en-US" sz="3300" b="1" baseline="30000" dirty="0"/>
              <a:t>2 </a:t>
            </a:r>
            <a:r>
              <a:rPr lang="en-US" sz="3300" dirty="0"/>
              <a:t>through the middle of the street of the city; also, on either side of the river, the tree of life … the throne of God and of the Lamb will be in it, and his servants will worship him. </a:t>
            </a:r>
            <a:r>
              <a:rPr lang="en-US" sz="3300" b="1" baseline="30000" dirty="0"/>
              <a:t>4 </a:t>
            </a:r>
            <a:r>
              <a:rPr lang="en-US" sz="3300" dirty="0"/>
              <a:t>They will see his face”</a:t>
            </a:r>
          </a:p>
          <a:p>
            <a:pPr marL="0" indent="0">
              <a:buNone/>
            </a:pPr>
            <a:endParaRPr lang="en-US" sz="3300" dirty="0"/>
          </a:p>
          <a:p>
            <a:pPr marL="0" indent="0">
              <a:buNone/>
            </a:pPr>
            <a:r>
              <a:rPr lang="en-US" sz="3300" b="1" dirty="0"/>
              <a:t>2 Timothy 4:8 </a:t>
            </a:r>
            <a:r>
              <a:rPr lang="en-US" sz="3300" dirty="0"/>
              <a:t>“…</a:t>
            </a:r>
            <a:r>
              <a:rPr lang="en-US" sz="3600" dirty="0"/>
              <a:t>all who have longed for </a:t>
            </a:r>
            <a:br>
              <a:rPr lang="en-US" sz="3600" dirty="0"/>
            </a:br>
            <a:r>
              <a:rPr lang="en-US" sz="3600" dirty="0"/>
              <a:t>his appearing.”</a:t>
            </a:r>
            <a:endParaRPr lang="en-US" sz="3300" dirty="0"/>
          </a:p>
        </p:txBody>
      </p:sp>
      <p:pic>
        <p:nvPicPr>
          <p:cNvPr id="4098" name="Picture 2" descr="Image result for iron man suit"/>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9000"/>
                    </a14:imgEffect>
                    <a14:imgEffect>
                      <a14:brightnessContrast bright="9000" contrast="-9000"/>
                    </a14:imgEffect>
                  </a14:imgLayer>
                </a14:imgProps>
              </a:ext>
              <a:ext uri="{28A0092B-C50C-407E-A947-70E740481C1C}">
                <a14:useLocalDpi xmlns:a14="http://schemas.microsoft.com/office/drawing/2010/main"/>
              </a:ext>
            </a:extLst>
          </a:blip>
          <a:srcRect/>
          <a:stretch>
            <a:fillRect/>
          </a:stretch>
        </p:blipFill>
        <p:spPr bwMode="auto">
          <a:xfrm>
            <a:off x="1856785" y="-159491"/>
            <a:ext cx="6931384" cy="672328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2434856" y="4051006"/>
            <a:ext cx="3413051" cy="531627"/>
          </a:xfrm>
          <a:prstGeom prst="straightConnector1">
            <a:avLst/>
          </a:prstGeom>
          <a:ln w="190500">
            <a:solidFill>
              <a:srgbClr val="C00000"/>
            </a:solidFill>
            <a:tailEnd type="arrow"/>
          </a:ln>
          <a:effectLst>
            <a:glow rad="152400">
              <a:schemeClr val="accent4">
                <a:satMod val="175000"/>
                <a:alpha val="40000"/>
              </a:schemeClr>
            </a:glow>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361507" y="3689495"/>
            <a:ext cx="3540641" cy="140349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82145" y="3837245"/>
            <a:ext cx="3299365" cy="1046440"/>
          </a:xfrm>
          <a:prstGeom prst="rect">
            <a:avLst/>
          </a:prstGeom>
          <a:noFill/>
        </p:spPr>
        <p:txBody>
          <a:bodyPr wrap="none" rtlCol="0">
            <a:spAutoFit/>
          </a:bodyPr>
          <a:lstStyle/>
          <a:p>
            <a:pPr algn="ctr"/>
            <a:r>
              <a:rPr lang="en-US" sz="3100" dirty="0">
                <a:solidFill>
                  <a:schemeClr val="bg1"/>
                </a:solidFill>
              </a:rPr>
              <a:t>Hope of being</a:t>
            </a:r>
            <a:br>
              <a:rPr lang="en-US" sz="3100" dirty="0">
                <a:solidFill>
                  <a:schemeClr val="bg1"/>
                </a:solidFill>
              </a:rPr>
            </a:br>
            <a:r>
              <a:rPr lang="en-US" sz="3100" dirty="0">
                <a:solidFill>
                  <a:schemeClr val="bg1"/>
                </a:solidFill>
              </a:rPr>
              <a:t>physically with God</a:t>
            </a:r>
          </a:p>
        </p:txBody>
      </p:sp>
      <p:sp>
        <p:nvSpPr>
          <p:cNvPr id="11" name="Rounded Rectangle 10"/>
          <p:cNvSpPr/>
          <p:nvPr/>
        </p:nvSpPr>
        <p:spPr>
          <a:xfrm>
            <a:off x="361507" y="450108"/>
            <a:ext cx="4634168" cy="165585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38848" y="518672"/>
            <a:ext cx="4361130" cy="569387"/>
          </a:xfrm>
          <a:prstGeom prst="rect">
            <a:avLst/>
          </a:prstGeom>
          <a:noFill/>
        </p:spPr>
        <p:txBody>
          <a:bodyPr wrap="none" rtlCol="0">
            <a:spAutoFit/>
          </a:bodyPr>
          <a:lstStyle/>
          <a:p>
            <a:r>
              <a:rPr lang="en-US" sz="3100" dirty="0">
                <a:solidFill>
                  <a:schemeClr val="bg1"/>
                </a:solidFill>
              </a:rPr>
              <a:t>Clarity &amp; Perspective Now</a:t>
            </a:r>
          </a:p>
        </p:txBody>
      </p:sp>
      <p:cxnSp>
        <p:nvCxnSpPr>
          <p:cNvPr id="13" name="Straight Arrow Connector 12"/>
          <p:cNvCxnSpPr/>
          <p:nvPr/>
        </p:nvCxnSpPr>
        <p:spPr>
          <a:xfrm flipH="1" flipV="1">
            <a:off x="2902688" y="2243470"/>
            <a:ext cx="2571454" cy="1446028"/>
          </a:xfrm>
          <a:prstGeom prst="straightConnector1">
            <a:avLst/>
          </a:prstGeom>
          <a:ln w="190500">
            <a:solidFill>
              <a:srgbClr val="C00000"/>
            </a:solidFill>
            <a:tailEnd type="arrow"/>
          </a:ln>
          <a:effectLst>
            <a:glow rad="152400">
              <a:schemeClr val="accent4">
                <a:satMod val="175000"/>
                <a:alpha val="40000"/>
              </a:schemeClr>
            </a:glow>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925941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578119" y="499727"/>
            <a:ext cx="8108681" cy="5901070"/>
          </a:xfrm>
        </p:spPr>
        <p:txBody>
          <a:bodyPr>
            <a:noAutofit/>
          </a:bodyPr>
          <a:lstStyle/>
          <a:p>
            <a:pPr marL="0" indent="0">
              <a:buNone/>
            </a:pPr>
            <a:r>
              <a:rPr lang="en-US" sz="4300" b="1" dirty="0"/>
              <a:t>Revelation 22 </a:t>
            </a:r>
            <a:r>
              <a:rPr lang="en-US" sz="3300" dirty="0"/>
              <a:t>“Then the angel</a:t>
            </a:r>
            <a:r>
              <a:rPr lang="en-US" sz="3300" baseline="30000" dirty="0"/>
              <a:t> </a:t>
            </a:r>
            <a:r>
              <a:rPr lang="en-US" sz="3300" dirty="0"/>
              <a:t>showed me the river of the water of life, bright as crystal, flowing from the throne of God and of the Lamb </a:t>
            </a:r>
            <a:r>
              <a:rPr lang="en-US" sz="3300" b="1" baseline="30000" dirty="0"/>
              <a:t>2 </a:t>
            </a:r>
            <a:r>
              <a:rPr lang="en-US" sz="3300" dirty="0"/>
              <a:t>through the middle of the street of the city; also, on either side of the river, the tree of life … the throne of God and of the Lamb will be in it, and his servants will worship him. </a:t>
            </a:r>
            <a:r>
              <a:rPr lang="en-US" sz="3300" b="1" baseline="30000" dirty="0"/>
              <a:t>4 </a:t>
            </a:r>
            <a:r>
              <a:rPr lang="en-US" sz="3300" dirty="0"/>
              <a:t>They will see his face”</a:t>
            </a:r>
          </a:p>
          <a:p>
            <a:pPr marL="0" indent="0">
              <a:buNone/>
            </a:pPr>
            <a:endParaRPr lang="en-US" sz="3300" dirty="0"/>
          </a:p>
          <a:p>
            <a:pPr marL="0" indent="0">
              <a:buNone/>
            </a:pPr>
            <a:r>
              <a:rPr lang="en-US" sz="3300" b="1" dirty="0"/>
              <a:t>2 Timothy 4:8 </a:t>
            </a:r>
            <a:r>
              <a:rPr lang="en-US" sz="3300" dirty="0"/>
              <a:t>“…</a:t>
            </a:r>
            <a:r>
              <a:rPr lang="en-US" sz="3600" dirty="0"/>
              <a:t>all who have longed for </a:t>
            </a:r>
            <a:br>
              <a:rPr lang="en-US" sz="3600" dirty="0"/>
            </a:br>
            <a:r>
              <a:rPr lang="en-US" sz="3600" dirty="0"/>
              <a:t>his appearing.”</a:t>
            </a:r>
            <a:endParaRPr lang="en-US" sz="3300" dirty="0"/>
          </a:p>
        </p:txBody>
      </p:sp>
      <p:pic>
        <p:nvPicPr>
          <p:cNvPr id="4098" name="Picture 2" descr="Image result for iron man suit"/>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9000"/>
                    </a14:imgEffect>
                    <a14:imgEffect>
                      <a14:brightnessContrast bright="9000" contrast="-9000"/>
                    </a14:imgEffect>
                  </a14:imgLayer>
                </a14:imgProps>
              </a:ext>
              <a:ext uri="{28A0092B-C50C-407E-A947-70E740481C1C}">
                <a14:useLocalDpi xmlns:a14="http://schemas.microsoft.com/office/drawing/2010/main"/>
              </a:ext>
            </a:extLst>
          </a:blip>
          <a:srcRect/>
          <a:stretch>
            <a:fillRect/>
          </a:stretch>
        </p:blipFill>
        <p:spPr bwMode="auto">
          <a:xfrm>
            <a:off x="1856785" y="-159491"/>
            <a:ext cx="6931384" cy="672328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2434856" y="4051006"/>
            <a:ext cx="3413051" cy="531627"/>
          </a:xfrm>
          <a:prstGeom prst="straightConnector1">
            <a:avLst/>
          </a:prstGeom>
          <a:ln w="190500">
            <a:solidFill>
              <a:srgbClr val="C00000"/>
            </a:solidFill>
            <a:tailEnd type="arrow"/>
          </a:ln>
          <a:effectLst>
            <a:glow rad="152400">
              <a:schemeClr val="accent4">
                <a:satMod val="175000"/>
                <a:alpha val="40000"/>
              </a:schemeClr>
            </a:glow>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361507" y="3689495"/>
            <a:ext cx="3540641" cy="140349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82145" y="3837245"/>
            <a:ext cx="3299365" cy="1046440"/>
          </a:xfrm>
          <a:prstGeom prst="rect">
            <a:avLst/>
          </a:prstGeom>
          <a:noFill/>
        </p:spPr>
        <p:txBody>
          <a:bodyPr wrap="none" rtlCol="0">
            <a:spAutoFit/>
          </a:bodyPr>
          <a:lstStyle/>
          <a:p>
            <a:pPr algn="ctr"/>
            <a:r>
              <a:rPr lang="en-US" sz="3100" dirty="0">
                <a:solidFill>
                  <a:schemeClr val="bg1"/>
                </a:solidFill>
              </a:rPr>
              <a:t>Hope of being</a:t>
            </a:r>
            <a:br>
              <a:rPr lang="en-US" sz="3100" dirty="0">
                <a:solidFill>
                  <a:schemeClr val="bg1"/>
                </a:solidFill>
              </a:rPr>
            </a:br>
            <a:r>
              <a:rPr lang="en-US" sz="3100" dirty="0">
                <a:solidFill>
                  <a:schemeClr val="bg1"/>
                </a:solidFill>
              </a:rPr>
              <a:t>physically with God</a:t>
            </a:r>
          </a:p>
        </p:txBody>
      </p:sp>
      <p:sp>
        <p:nvSpPr>
          <p:cNvPr id="11" name="Rounded Rectangle 10"/>
          <p:cNvSpPr/>
          <p:nvPr/>
        </p:nvSpPr>
        <p:spPr>
          <a:xfrm>
            <a:off x="361507" y="450108"/>
            <a:ext cx="4634168" cy="165585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38848" y="518672"/>
            <a:ext cx="4361130" cy="1046440"/>
          </a:xfrm>
          <a:prstGeom prst="rect">
            <a:avLst/>
          </a:prstGeom>
          <a:noFill/>
        </p:spPr>
        <p:txBody>
          <a:bodyPr wrap="none" rtlCol="0">
            <a:spAutoFit/>
          </a:bodyPr>
          <a:lstStyle/>
          <a:p>
            <a:r>
              <a:rPr lang="en-US" sz="3100" dirty="0">
                <a:solidFill>
                  <a:schemeClr val="bg1"/>
                </a:solidFill>
              </a:rPr>
              <a:t>Clarity &amp; Perspective Now</a:t>
            </a:r>
          </a:p>
          <a:p>
            <a:r>
              <a:rPr lang="en-US" sz="3100" dirty="0">
                <a:solidFill>
                  <a:schemeClr val="bg1"/>
                </a:solidFill>
              </a:rPr>
              <a:t>Seeing God’s Work Now</a:t>
            </a:r>
          </a:p>
        </p:txBody>
      </p:sp>
      <p:cxnSp>
        <p:nvCxnSpPr>
          <p:cNvPr id="13" name="Straight Arrow Connector 12"/>
          <p:cNvCxnSpPr/>
          <p:nvPr/>
        </p:nvCxnSpPr>
        <p:spPr>
          <a:xfrm flipH="1" flipV="1">
            <a:off x="2902688" y="2243470"/>
            <a:ext cx="2571454" cy="1446028"/>
          </a:xfrm>
          <a:prstGeom prst="straightConnector1">
            <a:avLst/>
          </a:prstGeom>
          <a:ln w="190500">
            <a:solidFill>
              <a:srgbClr val="C00000"/>
            </a:solidFill>
            <a:tailEnd type="arrow"/>
          </a:ln>
          <a:effectLst>
            <a:glow rad="152400">
              <a:schemeClr val="accent4">
                <a:satMod val="175000"/>
                <a:alpha val="40000"/>
              </a:schemeClr>
            </a:glow>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263786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578119" y="499727"/>
            <a:ext cx="8108681" cy="5901070"/>
          </a:xfrm>
        </p:spPr>
        <p:txBody>
          <a:bodyPr>
            <a:noAutofit/>
          </a:bodyPr>
          <a:lstStyle/>
          <a:p>
            <a:pPr marL="0" indent="0">
              <a:buNone/>
            </a:pPr>
            <a:r>
              <a:rPr lang="en-US" sz="4300" b="1" dirty="0"/>
              <a:t>Revelation 22 </a:t>
            </a:r>
            <a:r>
              <a:rPr lang="en-US" sz="3300" dirty="0"/>
              <a:t>“Then the angel</a:t>
            </a:r>
            <a:r>
              <a:rPr lang="en-US" sz="3300" baseline="30000" dirty="0"/>
              <a:t> </a:t>
            </a:r>
            <a:r>
              <a:rPr lang="en-US" sz="3300" dirty="0"/>
              <a:t>showed me the river of the water of life, bright as crystal, flowing from the throne of God and of the Lamb </a:t>
            </a:r>
            <a:r>
              <a:rPr lang="en-US" sz="3300" b="1" baseline="30000" dirty="0"/>
              <a:t>2 </a:t>
            </a:r>
            <a:r>
              <a:rPr lang="en-US" sz="3300" dirty="0"/>
              <a:t>through the middle of the street of the city; also, on either side of the river, the tree of life … the throne of God and of the Lamb will be in it, and his servants will worship him. </a:t>
            </a:r>
            <a:r>
              <a:rPr lang="en-US" sz="3300" b="1" baseline="30000" dirty="0"/>
              <a:t>4 </a:t>
            </a:r>
            <a:r>
              <a:rPr lang="en-US" sz="3300" dirty="0"/>
              <a:t>They will see his face”</a:t>
            </a:r>
          </a:p>
          <a:p>
            <a:pPr marL="0" indent="0">
              <a:buNone/>
            </a:pPr>
            <a:endParaRPr lang="en-US" sz="3300" dirty="0"/>
          </a:p>
          <a:p>
            <a:pPr marL="0" indent="0">
              <a:buNone/>
            </a:pPr>
            <a:r>
              <a:rPr lang="en-US" sz="3300" b="1" dirty="0"/>
              <a:t>2 Timothy 4:8 </a:t>
            </a:r>
            <a:r>
              <a:rPr lang="en-US" sz="3300" dirty="0"/>
              <a:t>“…</a:t>
            </a:r>
            <a:r>
              <a:rPr lang="en-US" sz="3600" dirty="0"/>
              <a:t>all who have longed for </a:t>
            </a:r>
            <a:br>
              <a:rPr lang="en-US" sz="3600" dirty="0"/>
            </a:br>
            <a:r>
              <a:rPr lang="en-US" sz="3600" dirty="0"/>
              <a:t>his appearing.”</a:t>
            </a:r>
            <a:endParaRPr lang="en-US" sz="3300" dirty="0"/>
          </a:p>
        </p:txBody>
      </p:sp>
      <p:pic>
        <p:nvPicPr>
          <p:cNvPr id="4098" name="Picture 2" descr="Image result for iron man suit"/>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9000"/>
                    </a14:imgEffect>
                    <a14:imgEffect>
                      <a14:brightnessContrast bright="9000" contrast="-9000"/>
                    </a14:imgEffect>
                  </a14:imgLayer>
                </a14:imgProps>
              </a:ext>
              <a:ext uri="{28A0092B-C50C-407E-A947-70E740481C1C}">
                <a14:useLocalDpi xmlns:a14="http://schemas.microsoft.com/office/drawing/2010/main"/>
              </a:ext>
            </a:extLst>
          </a:blip>
          <a:srcRect/>
          <a:stretch>
            <a:fillRect/>
          </a:stretch>
        </p:blipFill>
        <p:spPr bwMode="auto">
          <a:xfrm>
            <a:off x="1856785" y="-159491"/>
            <a:ext cx="6931384" cy="672328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2434856" y="4051006"/>
            <a:ext cx="3413051" cy="531627"/>
          </a:xfrm>
          <a:prstGeom prst="straightConnector1">
            <a:avLst/>
          </a:prstGeom>
          <a:ln w="190500">
            <a:solidFill>
              <a:srgbClr val="C00000"/>
            </a:solidFill>
            <a:tailEnd type="arrow"/>
          </a:ln>
          <a:effectLst>
            <a:glow rad="152400">
              <a:schemeClr val="accent4">
                <a:satMod val="175000"/>
                <a:alpha val="40000"/>
              </a:schemeClr>
            </a:glow>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361507" y="3689495"/>
            <a:ext cx="3540641" cy="140349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82145" y="3837245"/>
            <a:ext cx="3299365" cy="1046440"/>
          </a:xfrm>
          <a:prstGeom prst="rect">
            <a:avLst/>
          </a:prstGeom>
          <a:noFill/>
        </p:spPr>
        <p:txBody>
          <a:bodyPr wrap="none" rtlCol="0">
            <a:spAutoFit/>
          </a:bodyPr>
          <a:lstStyle/>
          <a:p>
            <a:pPr algn="ctr"/>
            <a:r>
              <a:rPr lang="en-US" sz="3100" dirty="0">
                <a:solidFill>
                  <a:schemeClr val="bg1"/>
                </a:solidFill>
              </a:rPr>
              <a:t>Hope of being</a:t>
            </a:r>
            <a:br>
              <a:rPr lang="en-US" sz="3100" dirty="0">
                <a:solidFill>
                  <a:schemeClr val="bg1"/>
                </a:solidFill>
              </a:rPr>
            </a:br>
            <a:r>
              <a:rPr lang="en-US" sz="3100" dirty="0">
                <a:solidFill>
                  <a:schemeClr val="bg1"/>
                </a:solidFill>
              </a:rPr>
              <a:t>physically with God</a:t>
            </a:r>
          </a:p>
        </p:txBody>
      </p:sp>
      <p:sp>
        <p:nvSpPr>
          <p:cNvPr id="12" name="Rounded Rectangle 11"/>
          <p:cNvSpPr/>
          <p:nvPr/>
        </p:nvSpPr>
        <p:spPr>
          <a:xfrm>
            <a:off x="361507" y="450108"/>
            <a:ext cx="4634168" cy="165585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38848" y="518672"/>
            <a:ext cx="4361130" cy="1046440"/>
          </a:xfrm>
          <a:prstGeom prst="rect">
            <a:avLst/>
          </a:prstGeom>
          <a:noFill/>
        </p:spPr>
        <p:txBody>
          <a:bodyPr wrap="none" rtlCol="0">
            <a:spAutoFit/>
          </a:bodyPr>
          <a:lstStyle/>
          <a:p>
            <a:r>
              <a:rPr lang="en-US" sz="3100" dirty="0">
                <a:solidFill>
                  <a:schemeClr val="bg1"/>
                </a:solidFill>
              </a:rPr>
              <a:t>Clarity &amp; Perspective Now</a:t>
            </a:r>
          </a:p>
          <a:p>
            <a:r>
              <a:rPr lang="en-US" sz="3100" dirty="0">
                <a:solidFill>
                  <a:schemeClr val="bg1"/>
                </a:solidFill>
              </a:rPr>
              <a:t>Seeing God’s Work Now</a:t>
            </a:r>
          </a:p>
        </p:txBody>
      </p:sp>
      <p:cxnSp>
        <p:nvCxnSpPr>
          <p:cNvPr id="14" name="Straight Arrow Connector 13"/>
          <p:cNvCxnSpPr/>
          <p:nvPr/>
        </p:nvCxnSpPr>
        <p:spPr>
          <a:xfrm flipH="1" flipV="1">
            <a:off x="2902688" y="2243470"/>
            <a:ext cx="2571454" cy="1446028"/>
          </a:xfrm>
          <a:prstGeom prst="straightConnector1">
            <a:avLst/>
          </a:prstGeom>
          <a:ln w="190500">
            <a:solidFill>
              <a:srgbClr val="C00000"/>
            </a:solidFill>
            <a:tailEnd type="arrow"/>
          </a:ln>
          <a:effectLst>
            <a:glow rad="152400">
              <a:schemeClr val="accent4">
                <a:satMod val="175000"/>
                <a:alpha val="40000"/>
              </a:schemeClr>
            </a:glow>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82145" y="2551813"/>
            <a:ext cx="8058426" cy="38383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628373" y="2668875"/>
            <a:ext cx="7869666" cy="3693319"/>
          </a:xfrm>
          <a:prstGeom prst="rect">
            <a:avLst/>
          </a:prstGeom>
          <a:noFill/>
        </p:spPr>
        <p:txBody>
          <a:bodyPr wrap="square" rtlCol="0">
            <a:spAutoFit/>
          </a:bodyPr>
          <a:lstStyle/>
          <a:p>
            <a:pPr marL="0" lvl="2"/>
            <a:r>
              <a:rPr lang="en-US" sz="2600" b="1" dirty="0">
                <a:solidFill>
                  <a:schemeClr val="bg1"/>
                </a:solidFill>
                <a:effectLst>
                  <a:outerShdw blurRad="38100" dist="38100" dir="2700000" algn="tl">
                    <a:srgbClr val="000000">
                      <a:alpha val="43137"/>
                    </a:srgbClr>
                  </a:outerShdw>
                </a:effectLst>
              </a:rPr>
              <a:t>1 Corinthians 13: </a:t>
            </a:r>
            <a:r>
              <a:rPr lang="en-US" sz="2600" b="1" baseline="30000" dirty="0">
                <a:solidFill>
                  <a:schemeClr val="bg1"/>
                </a:solidFill>
                <a:effectLst>
                  <a:outerShdw blurRad="38100" dist="38100" dir="2700000" algn="tl">
                    <a:srgbClr val="000000">
                      <a:alpha val="43137"/>
                    </a:srgbClr>
                  </a:outerShdw>
                </a:effectLst>
              </a:rPr>
              <a:t>12 </a:t>
            </a:r>
            <a:r>
              <a:rPr lang="en-US" sz="2600" dirty="0">
                <a:solidFill>
                  <a:schemeClr val="bg1"/>
                </a:solidFill>
                <a:effectLst>
                  <a:outerShdw blurRad="38100" dist="38100" dir="2700000" algn="tl">
                    <a:srgbClr val="000000">
                      <a:alpha val="43137"/>
                    </a:srgbClr>
                  </a:outerShdw>
                </a:effectLst>
              </a:rPr>
              <a:t>For now we see in a mirror dimly, but then face to face. Now I know in part; then I shall know fully, even as I have been fully known.</a:t>
            </a:r>
          </a:p>
          <a:p>
            <a:pPr marL="0" lvl="2"/>
            <a:endParaRPr lang="en-US" sz="2600" dirty="0">
              <a:solidFill>
                <a:schemeClr val="bg1"/>
              </a:solidFill>
              <a:effectLst>
                <a:outerShdw blurRad="38100" dist="38100" dir="2700000" algn="tl">
                  <a:srgbClr val="000000">
                    <a:alpha val="43137"/>
                  </a:srgbClr>
                </a:outerShdw>
              </a:effectLst>
            </a:endParaRPr>
          </a:p>
          <a:p>
            <a:pPr marL="0" lvl="2"/>
            <a:r>
              <a:rPr lang="en-US" sz="2600" b="1" dirty="0">
                <a:solidFill>
                  <a:schemeClr val="bg1"/>
                </a:solidFill>
                <a:effectLst>
                  <a:outerShdw blurRad="38100" dist="38100" dir="2700000" algn="tl">
                    <a:srgbClr val="000000">
                      <a:alpha val="43137"/>
                    </a:srgbClr>
                  </a:outerShdw>
                </a:effectLst>
              </a:rPr>
              <a:t>1 Peter 1: </a:t>
            </a:r>
            <a:r>
              <a:rPr lang="en-US" sz="2600" b="1" baseline="30000" dirty="0">
                <a:solidFill>
                  <a:schemeClr val="bg1"/>
                </a:solidFill>
                <a:effectLst>
                  <a:outerShdw blurRad="38100" dist="38100" dir="2700000" algn="tl">
                    <a:srgbClr val="000000">
                      <a:alpha val="43137"/>
                    </a:srgbClr>
                  </a:outerShdw>
                </a:effectLst>
              </a:rPr>
              <a:t>8 </a:t>
            </a:r>
            <a:r>
              <a:rPr lang="en-US" sz="2600" dirty="0">
                <a:solidFill>
                  <a:schemeClr val="bg1"/>
                </a:solidFill>
                <a:effectLst>
                  <a:outerShdw blurRad="38100" dist="38100" dir="2700000" algn="tl">
                    <a:srgbClr val="000000">
                      <a:alpha val="43137"/>
                    </a:srgbClr>
                  </a:outerShdw>
                </a:effectLst>
              </a:rPr>
              <a:t>Though you have not seen him, you love him. </a:t>
            </a:r>
            <a:br>
              <a:rPr lang="en-US" sz="2600" dirty="0">
                <a:solidFill>
                  <a:schemeClr val="bg1"/>
                </a:solidFill>
                <a:effectLst>
                  <a:outerShdw blurRad="38100" dist="38100" dir="2700000" algn="tl">
                    <a:srgbClr val="000000">
                      <a:alpha val="43137"/>
                    </a:srgbClr>
                  </a:outerShdw>
                </a:effectLst>
              </a:rPr>
            </a:br>
            <a:r>
              <a:rPr lang="en-US" sz="2600" dirty="0">
                <a:solidFill>
                  <a:schemeClr val="bg1"/>
                </a:solidFill>
                <a:effectLst>
                  <a:outerShdw blurRad="38100" dist="38100" dir="2700000" algn="tl">
                    <a:srgbClr val="000000">
                      <a:alpha val="43137"/>
                    </a:srgbClr>
                  </a:outerShdw>
                </a:effectLst>
              </a:rPr>
              <a:t>Though you do not now see him, you believe in him and rejoice with joy that is inexpressible and filled with glory, </a:t>
            </a:r>
            <a:br>
              <a:rPr lang="en-US" sz="2600" dirty="0">
                <a:solidFill>
                  <a:schemeClr val="bg1"/>
                </a:solidFill>
                <a:effectLst>
                  <a:outerShdw blurRad="38100" dist="38100" dir="2700000" algn="tl">
                    <a:srgbClr val="000000">
                      <a:alpha val="43137"/>
                    </a:srgbClr>
                  </a:outerShdw>
                </a:effectLst>
              </a:rPr>
            </a:br>
            <a:r>
              <a:rPr lang="en-US" sz="2600" b="1" baseline="30000" dirty="0">
                <a:solidFill>
                  <a:schemeClr val="bg1"/>
                </a:solidFill>
                <a:effectLst>
                  <a:outerShdw blurRad="38100" dist="38100" dir="2700000" algn="tl">
                    <a:srgbClr val="000000">
                      <a:alpha val="43137"/>
                    </a:srgbClr>
                  </a:outerShdw>
                </a:effectLst>
              </a:rPr>
              <a:t>9 </a:t>
            </a:r>
            <a:r>
              <a:rPr lang="en-US" sz="2600" dirty="0">
                <a:solidFill>
                  <a:schemeClr val="bg1"/>
                </a:solidFill>
                <a:effectLst>
                  <a:outerShdw blurRad="38100" dist="38100" dir="2700000" algn="tl">
                    <a:srgbClr val="000000">
                      <a:alpha val="43137"/>
                    </a:srgbClr>
                  </a:outerShdw>
                </a:effectLst>
              </a:rPr>
              <a:t>obtaining the outcome of your faith, the salvation of your souls.</a:t>
            </a:r>
          </a:p>
        </p:txBody>
      </p:sp>
    </p:spTree>
    <p:extLst>
      <p:ext uri="{BB962C8B-B14F-4D97-AF65-F5344CB8AC3E}">
        <p14:creationId xmlns:p14="http://schemas.microsoft.com/office/powerpoint/2010/main" val="367287339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578119" y="499727"/>
            <a:ext cx="8108681" cy="5901070"/>
          </a:xfrm>
        </p:spPr>
        <p:txBody>
          <a:bodyPr>
            <a:noAutofit/>
          </a:bodyPr>
          <a:lstStyle/>
          <a:p>
            <a:pPr marL="0" indent="0">
              <a:buNone/>
            </a:pPr>
            <a:r>
              <a:rPr lang="en-US" sz="4300" b="1" dirty="0"/>
              <a:t>Revelation 22 </a:t>
            </a:r>
            <a:r>
              <a:rPr lang="en-US" sz="3300" dirty="0"/>
              <a:t>“Then the angel</a:t>
            </a:r>
            <a:r>
              <a:rPr lang="en-US" sz="3300" baseline="30000" dirty="0"/>
              <a:t> </a:t>
            </a:r>
            <a:r>
              <a:rPr lang="en-US" sz="3300" dirty="0"/>
              <a:t>showed me the river of the water of life, bright as crystal, flowing from the throne of God and of the Lamb </a:t>
            </a:r>
            <a:r>
              <a:rPr lang="en-US" sz="3300" b="1" baseline="30000" dirty="0"/>
              <a:t>2 </a:t>
            </a:r>
            <a:r>
              <a:rPr lang="en-US" sz="3300" dirty="0"/>
              <a:t>through the middle of the street of the city; also, on either side of the river, the tree of life … the throne of God and of the Lamb will be in it, and his servants will worship him. </a:t>
            </a:r>
            <a:r>
              <a:rPr lang="en-US" sz="3300" b="1" baseline="30000" dirty="0"/>
              <a:t>4 </a:t>
            </a:r>
            <a:r>
              <a:rPr lang="en-US" sz="3300" dirty="0"/>
              <a:t>They will see his face”</a:t>
            </a:r>
          </a:p>
          <a:p>
            <a:pPr marL="0" indent="0">
              <a:buNone/>
            </a:pPr>
            <a:endParaRPr lang="en-US" sz="3300" dirty="0"/>
          </a:p>
          <a:p>
            <a:pPr marL="0" indent="0">
              <a:buNone/>
            </a:pPr>
            <a:r>
              <a:rPr lang="en-US" sz="3300" b="1" dirty="0"/>
              <a:t>2 Timothy 4:8 </a:t>
            </a:r>
            <a:r>
              <a:rPr lang="en-US" sz="3300" dirty="0"/>
              <a:t>“…</a:t>
            </a:r>
            <a:r>
              <a:rPr lang="en-US" sz="3600" dirty="0"/>
              <a:t>all who have longed for </a:t>
            </a:r>
            <a:br>
              <a:rPr lang="en-US" sz="3600" dirty="0"/>
            </a:br>
            <a:r>
              <a:rPr lang="en-US" sz="3600" dirty="0"/>
              <a:t>his appearing.”</a:t>
            </a:r>
            <a:endParaRPr lang="en-US" sz="3300" dirty="0"/>
          </a:p>
        </p:txBody>
      </p:sp>
      <p:pic>
        <p:nvPicPr>
          <p:cNvPr id="4098" name="Picture 2" descr="Image result for iron man suit"/>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9000"/>
                    </a14:imgEffect>
                    <a14:imgEffect>
                      <a14:brightnessContrast bright="9000" contrast="-9000"/>
                    </a14:imgEffect>
                  </a14:imgLayer>
                </a14:imgProps>
              </a:ext>
              <a:ext uri="{28A0092B-C50C-407E-A947-70E740481C1C}">
                <a14:useLocalDpi xmlns:a14="http://schemas.microsoft.com/office/drawing/2010/main"/>
              </a:ext>
            </a:extLst>
          </a:blip>
          <a:srcRect/>
          <a:stretch>
            <a:fillRect/>
          </a:stretch>
        </p:blipFill>
        <p:spPr bwMode="auto">
          <a:xfrm>
            <a:off x="1856785" y="-159491"/>
            <a:ext cx="6931384" cy="672328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2434856" y="4051006"/>
            <a:ext cx="3413051" cy="531627"/>
          </a:xfrm>
          <a:prstGeom prst="straightConnector1">
            <a:avLst/>
          </a:prstGeom>
          <a:ln w="190500">
            <a:solidFill>
              <a:srgbClr val="C00000"/>
            </a:solidFill>
            <a:tailEnd type="arrow"/>
          </a:ln>
          <a:effectLst>
            <a:glow rad="152400">
              <a:schemeClr val="accent4">
                <a:satMod val="175000"/>
                <a:alpha val="40000"/>
              </a:schemeClr>
            </a:glow>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361507" y="3689495"/>
            <a:ext cx="3540641" cy="140349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82145" y="3837245"/>
            <a:ext cx="3299365" cy="1046440"/>
          </a:xfrm>
          <a:prstGeom prst="rect">
            <a:avLst/>
          </a:prstGeom>
          <a:noFill/>
        </p:spPr>
        <p:txBody>
          <a:bodyPr wrap="none" rtlCol="0">
            <a:spAutoFit/>
          </a:bodyPr>
          <a:lstStyle/>
          <a:p>
            <a:pPr algn="ctr"/>
            <a:r>
              <a:rPr lang="en-US" sz="3100" dirty="0">
                <a:solidFill>
                  <a:schemeClr val="bg1"/>
                </a:solidFill>
              </a:rPr>
              <a:t>Hope of being</a:t>
            </a:r>
            <a:br>
              <a:rPr lang="en-US" sz="3100" dirty="0">
                <a:solidFill>
                  <a:schemeClr val="bg1"/>
                </a:solidFill>
              </a:rPr>
            </a:br>
            <a:r>
              <a:rPr lang="en-US" sz="3100" dirty="0">
                <a:solidFill>
                  <a:schemeClr val="bg1"/>
                </a:solidFill>
              </a:rPr>
              <a:t>physically with God</a:t>
            </a:r>
          </a:p>
        </p:txBody>
      </p:sp>
      <p:sp>
        <p:nvSpPr>
          <p:cNvPr id="8" name="Rounded Rectangle 7"/>
          <p:cNvSpPr/>
          <p:nvPr/>
        </p:nvSpPr>
        <p:spPr>
          <a:xfrm>
            <a:off x="361507" y="450108"/>
            <a:ext cx="4634168" cy="165585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38848" y="518672"/>
            <a:ext cx="4361130" cy="1523494"/>
          </a:xfrm>
          <a:prstGeom prst="rect">
            <a:avLst/>
          </a:prstGeom>
          <a:noFill/>
        </p:spPr>
        <p:txBody>
          <a:bodyPr wrap="none" rtlCol="0">
            <a:spAutoFit/>
          </a:bodyPr>
          <a:lstStyle/>
          <a:p>
            <a:r>
              <a:rPr lang="en-US" sz="3100" dirty="0">
                <a:solidFill>
                  <a:schemeClr val="bg1"/>
                </a:solidFill>
              </a:rPr>
              <a:t>Clarity &amp; Perspective Now</a:t>
            </a:r>
          </a:p>
          <a:p>
            <a:r>
              <a:rPr lang="en-US" sz="3100" dirty="0">
                <a:solidFill>
                  <a:schemeClr val="bg1"/>
                </a:solidFill>
              </a:rPr>
              <a:t>Seeing God’s Work Now</a:t>
            </a:r>
          </a:p>
          <a:p>
            <a:r>
              <a:rPr lang="en-US" sz="3100" dirty="0">
                <a:solidFill>
                  <a:schemeClr val="bg1"/>
                </a:solidFill>
              </a:rPr>
              <a:t>Some Do See Jesus Now</a:t>
            </a:r>
          </a:p>
        </p:txBody>
      </p:sp>
      <p:cxnSp>
        <p:nvCxnSpPr>
          <p:cNvPr id="10" name="Straight Arrow Connector 9"/>
          <p:cNvCxnSpPr/>
          <p:nvPr/>
        </p:nvCxnSpPr>
        <p:spPr>
          <a:xfrm flipH="1" flipV="1">
            <a:off x="2902688" y="2243470"/>
            <a:ext cx="2571454" cy="1446028"/>
          </a:xfrm>
          <a:prstGeom prst="straightConnector1">
            <a:avLst/>
          </a:prstGeom>
          <a:ln w="190500">
            <a:solidFill>
              <a:srgbClr val="C00000"/>
            </a:solidFill>
            <a:tailEnd type="arrow"/>
          </a:ln>
          <a:effectLst>
            <a:glow rad="152400">
              <a:schemeClr val="accent4">
                <a:satMod val="175000"/>
                <a:alpha val="40000"/>
              </a:schemeClr>
            </a:glow>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73845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cstate="screen">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a:ext>
            </a:extLst>
          </a:blip>
          <a:srcRect/>
          <a:stretch/>
        </p:blipFill>
        <p:spPr>
          <a:xfrm>
            <a:off x="0" y="0"/>
            <a:ext cx="9144000" cy="6858000"/>
          </a:xfrm>
        </p:spPr>
      </p:pic>
      <p:pic>
        <p:nvPicPr>
          <p:cNvPr id="5" name="Picture 4" descr="A picture containing table, indoor, coffee, food&#10;&#10;Description automatically generated">
            <a:extLst>
              <a:ext uri="{FF2B5EF4-FFF2-40B4-BE49-F238E27FC236}">
                <a16:creationId xmlns:a16="http://schemas.microsoft.com/office/drawing/2014/main" id="{0359FE33-DDFA-4266-8604-A5E438ABAB10}"/>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a:ext>
            </a:extLst>
          </a:blip>
          <a:stretch>
            <a:fillRect/>
          </a:stretch>
        </p:blipFill>
        <p:spPr>
          <a:xfrm>
            <a:off x="1338625" y="634278"/>
            <a:ext cx="6281376" cy="5589443"/>
          </a:xfrm>
          <a:prstGeom prst="rect">
            <a:avLst/>
          </a:prstGeom>
        </p:spPr>
      </p:pic>
    </p:spTree>
    <p:extLst>
      <p:ext uri="{BB962C8B-B14F-4D97-AF65-F5344CB8AC3E}">
        <p14:creationId xmlns:p14="http://schemas.microsoft.com/office/powerpoint/2010/main" val="304288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cstate="screen">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a:ext>
            </a:extLst>
          </a:blip>
          <a:srcRect/>
          <a:stretch/>
        </p:blipFill>
        <p:spPr>
          <a:xfrm>
            <a:off x="0" y="0"/>
            <a:ext cx="9144000" cy="6858000"/>
          </a:xfrm>
        </p:spPr>
      </p:pic>
      <p:pic>
        <p:nvPicPr>
          <p:cNvPr id="5" name="Picture 4" descr="A picture containing table, indoor, coffee, food&#10;&#10;Description automatically generated">
            <a:extLst>
              <a:ext uri="{FF2B5EF4-FFF2-40B4-BE49-F238E27FC236}">
                <a16:creationId xmlns:a16="http://schemas.microsoft.com/office/drawing/2014/main" id="{0359FE33-DDFA-4266-8604-A5E438ABAB10}"/>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a:ext>
            </a:extLst>
          </a:blip>
          <a:stretch>
            <a:fillRect/>
          </a:stretch>
        </p:blipFill>
        <p:spPr>
          <a:xfrm>
            <a:off x="1338625" y="634278"/>
            <a:ext cx="6281376" cy="5589443"/>
          </a:xfrm>
          <a:prstGeom prst="rect">
            <a:avLst/>
          </a:prstGeom>
        </p:spPr>
      </p:pic>
      <p:pic>
        <p:nvPicPr>
          <p:cNvPr id="7" name="Picture 6">
            <a:extLst>
              <a:ext uri="{FF2B5EF4-FFF2-40B4-BE49-F238E27FC236}">
                <a16:creationId xmlns:a16="http://schemas.microsoft.com/office/drawing/2014/main" id="{12947D45-8539-49E5-964F-549FB645EE9C}"/>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12000"/>
                    </a14:imgEffect>
                  </a14:imgLayer>
                </a14:imgProps>
              </a:ext>
              <a:ext uri="{28A0092B-C50C-407E-A947-70E740481C1C}">
                <a14:useLocalDpi xmlns:a14="http://schemas.microsoft.com/office/drawing/2010/main"/>
              </a:ext>
            </a:extLst>
          </a:blip>
          <a:srcRect/>
          <a:stretch/>
        </p:blipFill>
        <p:spPr>
          <a:xfrm>
            <a:off x="705221" y="739932"/>
            <a:ext cx="7697046" cy="3526530"/>
          </a:xfrm>
          <a:prstGeom prst="rect">
            <a:avLst/>
          </a:prstGeom>
        </p:spPr>
      </p:pic>
    </p:spTree>
    <p:extLst>
      <p:ext uri="{BB962C8B-B14F-4D97-AF65-F5344CB8AC3E}">
        <p14:creationId xmlns:p14="http://schemas.microsoft.com/office/powerpoint/2010/main" val="401273960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552893" y="550912"/>
            <a:ext cx="8271930" cy="851277"/>
          </a:xfrm>
        </p:spPr>
        <p:txBody>
          <a:bodyPr/>
          <a:lstStyle/>
          <a:p>
            <a:r>
              <a:rPr lang="en-US" sz="4800" dirty="0">
                <a:latin typeface="Baby Boston" panose="03000000000000000000" pitchFamily="66" charset="0"/>
              </a:rPr>
              <a:t>Listening &amp; Reflecting</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392965"/>
            <a:ext cx="8050307" cy="5465035"/>
          </a:xfrm>
        </p:spPr>
        <p:txBody>
          <a:bodyPr>
            <a:noAutofit/>
          </a:bodyPr>
          <a:lstStyle/>
          <a:p>
            <a:pPr marL="457200" indent="-457200">
              <a:buFont typeface="+mj-lt"/>
              <a:buAutoNum type="arabicPeriod"/>
            </a:pPr>
            <a:r>
              <a:rPr lang="en-US" sz="3000" dirty="0"/>
              <a:t>How connected am I to </a:t>
            </a:r>
            <a:r>
              <a:rPr lang="en-US" sz="3000"/>
              <a:t>my longing </a:t>
            </a:r>
            <a:r>
              <a:rPr lang="en-US" sz="3000" dirty="0"/>
              <a:t>to be with God?</a:t>
            </a:r>
          </a:p>
          <a:p>
            <a:pPr marL="457200" indent="-457200">
              <a:buFont typeface="+mj-lt"/>
              <a:buAutoNum type="arabicPeriod"/>
            </a:pPr>
            <a:r>
              <a:rPr lang="en-US" sz="3000" dirty="0"/>
              <a:t>How am I doing living a world I wasn’t made for?</a:t>
            </a:r>
          </a:p>
          <a:p>
            <a:pPr marL="457200" indent="-457200">
              <a:buFont typeface="+mj-lt"/>
              <a:buAutoNum type="arabicPeriod"/>
            </a:pPr>
            <a:r>
              <a:rPr lang="en-US" sz="3000" dirty="0"/>
              <a:t>What’s powering my life? What substitutes am I looking to?</a:t>
            </a:r>
          </a:p>
          <a:p>
            <a:pPr marL="457200" indent="-457200">
              <a:buFont typeface="+mj-lt"/>
              <a:buAutoNum type="arabicPeriod"/>
            </a:pPr>
            <a:r>
              <a:rPr lang="en-US" sz="3000" dirty="0"/>
              <a:t>As Jesus looks as me, what look is on his face?</a:t>
            </a:r>
          </a:p>
          <a:p>
            <a:pPr marL="966788" indent="-509588"/>
            <a:r>
              <a:rPr lang="en-US" sz="3000" i="1" dirty="0"/>
              <a:t>Ask God to help you see clearly how he </a:t>
            </a:r>
            <a:br>
              <a:rPr lang="en-US" sz="3000" i="1" dirty="0"/>
            </a:br>
            <a:r>
              <a:rPr lang="en-US" sz="3000" i="1" dirty="0"/>
              <a:t>really sees you.</a:t>
            </a:r>
          </a:p>
          <a:p>
            <a:pPr marL="457200" indent="-457200">
              <a:buFont typeface="+mj-lt"/>
              <a:buAutoNum type="arabicPeriod" startAt="5"/>
            </a:pPr>
            <a:r>
              <a:rPr lang="en-US" sz="3000" dirty="0"/>
              <a:t>Imagine what it will be like to be with Jesus.</a:t>
            </a:r>
          </a:p>
          <a:p>
            <a:pPr marL="457200" indent="-457200">
              <a:buFont typeface="+mj-lt"/>
              <a:buAutoNum type="arabicPeriod" startAt="5"/>
            </a:pPr>
            <a:endParaRPr lang="en-US" sz="3000" dirty="0"/>
          </a:p>
          <a:p>
            <a:pPr marL="457200" indent="-457200">
              <a:buFont typeface="+mj-lt"/>
              <a:buAutoNum type="arabicPeriod" startAt="5"/>
            </a:pPr>
            <a:endParaRPr lang="en-US" sz="3000" dirty="0"/>
          </a:p>
          <a:p>
            <a:pPr marL="0" indent="0">
              <a:buNone/>
            </a:pPr>
            <a:br>
              <a:rPr lang="en-US" sz="3000" dirty="0"/>
            </a:br>
            <a:endParaRPr lang="en-US" sz="3000" dirty="0"/>
          </a:p>
        </p:txBody>
      </p:sp>
    </p:spTree>
    <p:extLst>
      <p:ext uri="{BB962C8B-B14F-4D97-AF65-F5344CB8AC3E}">
        <p14:creationId xmlns:p14="http://schemas.microsoft.com/office/powerpoint/2010/main" val="353491784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cstate="screen">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a:ext>
            </a:extLst>
          </a:blip>
          <a:srcRect/>
          <a:stretch/>
        </p:blipFill>
        <p:spPr>
          <a:xfrm>
            <a:off x="0" y="0"/>
            <a:ext cx="9144000" cy="6858000"/>
          </a:xfrm>
        </p:spPr>
      </p:pic>
    </p:spTree>
    <p:extLst>
      <p:ext uri="{BB962C8B-B14F-4D97-AF65-F5344CB8AC3E}">
        <p14:creationId xmlns:p14="http://schemas.microsoft.com/office/powerpoint/2010/main" val="355970311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F79944EC-24F4-4CF8-8DEF-BFD24C902BF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388" y="-97433"/>
            <a:ext cx="9326775" cy="4865468"/>
          </a:xfrm>
          <a:prstGeom prst="rect">
            <a:avLst/>
          </a:prstGeom>
        </p:spPr>
      </p:pic>
      <p:sp>
        <p:nvSpPr>
          <p:cNvPr id="3" name="Rectangle 2">
            <a:extLst>
              <a:ext uri="{FF2B5EF4-FFF2-40B4-BE49-F238E27FC236}">
                <a16:creationId xmlns:a16="http://schemas.microsoft.com/office/drawing/2014/main" id="{CA2375E7-CE3E-457A-9792-01028AE9D875}"/>
              </a:ext>
            </a:extLst>
          </p:cNvPr>
          <p:cNvSpPr/>
          <p:nvPr/>
        </p:nvSpPr>
        <p:spPr>
          <a:xfrm>
            <a:off x="-612" y="4592286"/>
            <a:ext cx="9144000" cy="1659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B6198933-9E16-4F92-AA6B-C17E2355F65C}"/>
              </a:ext>
            </a:extLst>
          </p:cNvPr>
          <p:cNvSpPr/>
          <p:nvPr/>
        </p:nvSpPr>
        <p:spPr>
          <a:xfrm>
            <a:off x="4508635" y="-1046514"/>
            <a:ext cx="9144000" cy="1659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drawing&#10;&#10;Description automatically generated">
            <a:extLst>
              <a:ext uri="{FF2B5EF4-FFF2-40B4-BE49-F238E27FC236}">
                <a16:creationId xmlns:a16="http://schemas.microsoft.com/office/drawing/2014/main" id="{0A889998-5DBD-42E1-AAE6-446524289E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9900" y="4576499"/>
            <a:ext cx="7260743" cy="2120136"/>
          </a:xfrm>
          <a:prstGeom prst="rect">
            <a:avLst/>
          </a:prstGeom>
        </p:spPr>
      </p:pic>
    </p:spTree>
    <p:extLst>
      <p:ext uri="{BB962C8B-B14F-4D97-AF65-F5344CB8AC3E}">
        <p14:creationId xmlns:p14="http://schemas.microsoft.com/office/powerpoint/2010/main" val="2173392273"/>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In the Secret</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1466482"/>
            <a:ext cx="8465176" cy="4727274"/>
          </a:xfrm>
        </p:spPr>
        <p:txBody>
          <a:bodyPr anchor="ctr">
            <a:normAutofit/>
          </a:bodyPr>
          <a:lstStyle/>
          <a:p>
            <a:pPr marL="0" indent="0" algn="ctr">
              <a:buNone/>
            </a:pPr>
            <a:r>
              <a:rPr lang="en-US" b="1" dirty="0">
                <a:solidFill>
                  <a:srgbClr val="4B2D20"/>
                </a:solidFill>
                <a:latin typeface="Baby Boston" panose="03000000000000000000" pitchFamily="66" charset="0"/>
              </a:rPr>
              <a:t>In the secret, in the quiet place</a:t>
            </a:r>
          </a:p>
          <a:p>
            <a:pPr marL="0" indent="0" algn="ctr">
              <a:buNone/>
            </a:pPr>
            <a:r>
              <a:rPr lang="en-US" b="1" dirty="0">
                <a:solidFill>
                  <a:srgbClr val="4B2D20"/>
                </a:solidFill>
                <a:latin typeface="Baby Boston" panose="03000000000000000000" pitchFamily="66" charset="0"/>
              </a:rPr>
              <a:t>In the stillness You are there.</a:t>
            </a:r>
          </a:p>
          <a:p>
            <a:pPr marL="0" indent="0" algn="ctr">
              <a:buNone/>
            </a:pPr>
            <a:r>
              <a:rPr lang="en-US" b="1" dirty="0">
                <a:solidFill>
                  <a:srgbClr val="4B2D20"/>
                </a:solidFill>
                <a:latin typeface="Baby Boston" panose="03000000000000000000" pitchFamily="66" charset="0"/>
              </a:rPr>
              <a:t>In the secret, in the quiet hour I wait </a:t>
            </a:r>
          </a:p>
          <a:p>
            <a:pPr marL="0" indent="0" algn="ctr">
              <a:buNone/>
            </a:pPr>
            <a:r>
              <a:rPr lang="en-US" b="1" dirty="0">
                <a:solidFill>
                  <a:srgbClr val="4B2D20"/>
                </a:solidFill>
                <a:latin typeface="Baby Boston" panose="03000000000000000000" pitchFamily="66" charset="0"/>
              </a:rPr>
              <a:t>only for You,</a:t>
            </a:r>
          </a:p>
          <a:p>
            <a:pPr marL="0" indent="0" algn="ctr">
              <a:buNone/>
            </a:pPr>
            <a:r>
              <a:rPr lang="en-US" b="1" dirty="0">
                <a:solidFill>
                  <a:srgbClr val="4B2D20"/>
                </a:solidFill>
                <a:latin typeface="Baby Boston" panose="03000000000000000000" pitchFamily="66" charset="0"/>
              </a:rPr>
              <a:t>Cause I want to know You more.</a:t>
            </a:r>
          </a:p>
        </p:txBody>
      </p:sp>
    </p:spTree>
    <p:extLst>
      <p:ext uri="{BB962C8B-B14F-4D97-AF65-F5344CB8AC3E}">
        <p14:creationId xmlns:p14="http://schemas.microsoft.com/office/powerpoint/2010/main" val="395650244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In the Secret</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1466482"/>
            <a:ext cx="8465176" cy="4727274"/>
          </a:xfrm>
        </p:spPr>
        <p:txBody>
          <a:bodyPr anchor="ctr">
            <a:normAutofit/>
          </a:bodyPr>
          <a:lstStyle/>
          <a:p>
            <a:pPr marL="0" indent="0" algn="ctr">
              <a:buNone/>
            </a:pPr>
            <a:r>
              <a:rPr lang="en-US" b="1" dirty="0">
                <a:solidFill>
                  <a:srgbClr val="4B2D20"/>
                </a:solidFill>
                <a:latin typeface="Baby Boston" panose="03000000000000000000" pitchFamily="66" charset="0"/>
              </a:rPr>
              <a:t>I want to know You.</a:t>
            </a:r>
          </a:p>
          <a:p>
            <a:pPr marL="0" indent="0" algn="ctr">
              <a:buNone/>
            </a:pPr>
            <a:r>
              <a:rPr lang="en-US" b="1" dirty="0">
                <a:solidFill>
                  <a:srgbClr val="4B2D20"/>
                </a:solidFill>
                <a:latin typeface="Baby Boston" panose="03000000000000000000" pitchFamily="66" charset="0"/>
              </a:rPr>
              <a:t>I want to hear Your voice.</a:t>
            </a:r>
          </a:p>
          <a:p>
            <a:pPr marL="0" indent="0" algn="ctr">
              <a:buNone/>
            </a:pPr>
            <a:r>
              <a:rPr lang="en-US" b="1" dirty="0">
                <a:solidFill>
                  <a:srgbClr val="4B2D20"/>
                </a:solidFill>
                <a:latin typeface="Baby Boston" panose="03000000000000000000" pitchFamily="66" charset="0"/>
              </a:rPr>
              <a:t>I want to know You more.</a:t>
            </a:r>
          </a:p>
          <a:p>
            <a:pPr marL="0" indent="0" algn="ctr">
              <a:buNone/>
            </a:pPr>
            <a:r>
              <a:rPr lang="en-US" b="1" dirty="0">
                <a:solidFill>
                  <a:srgbClr val="4B2D20"/>
                </a:solidFill>
                <a:latin typeface="Baby Boston" panose="03000000000000000000" pitchFamily="66" charset="0"/>
              </a:rPr>
              <a:t>I want to touch You.</a:t>
            </a:r>
          </a:p>
          <a:p>
            <a:pPr marL="0" indent="0" algn="ctr">
              <a:buNone/>
            </a:pPr>
            <a:r>
              <a:rPr lang="en-US" b="1" dirty="0">
                <a:solidFill>
                  <a:srgbClr val="4B2D20"/>
                </a:solidFill>
                <a:latin typeface="Baby Boston" panose="03000000000000000000" pitchFamily="66" charset="0"/>
              </a:rPr>
              <a:t>I want to see Your face.</a:t>
            </a:r>
          </a:p>
          <a:p>
            <a:pPr marL="0" indent="0" algn="ctr">
              <a:buNone/>
            </a:pPr>
            <a:r>
              <a:rPr lang="en-US" b="1" dirty="0">
                <a:solidFill>
                  <a:srgbClr val="4B2D20"/>
                </a:solidFill>
                <a:latin typeface="Baby Boston" panose="03000000000000000000" pitchFamily="66" charset="0"/>
              </a:rPr>
              <a:t>I want to know You more.</a:t>
            </a:r>
          </a:p>
        </p:txBody>
      </p:sp>
    </p:spTree>
    <p:extLst>
      <p:ext uri="{BB962C8B-B14F-4D97-AF65-F5344CB8AC3E}">
        <p14:creationId xmlns:p14="http://schemas.microsoft.com/office/powerpoint/2010/main" val="4000941947"/>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In the Secret</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1466482"/>
            <a:ext cx="8465176" cy="4727274"/>
          </a:xfrm>
        </p:spPr>
        <p:txBody>
          <a:bodyPr anchor="ctr">
            <a:normAutofit/>
          </a:bodyPr>
          <a:lstStyle/>
          <a:p>
            <a:pPr marL="0" indent="0" algn="ctr">
              <a:buNone/>
            </a:pPr>
            <a:r>
              <a:rPr lang="en-US" b="1" dirty="0">
                <a:solidFill>
                  <a:srgbClr val="4B2D20"/>
                </a:solidFill>
                <a:latin typeface="Baby Boston" panose="03000000000000000000" pitchFamily="66" charset="0"/>
              </a:rPr>
              <a:t>In the secret, in the quiet place</a:t>
            </a:r>
          </a:p>
          <a:p>
            <a:pPr marL="0" indent="0" algn="ctr">
              <a:buNone/>
            </a:pPr>
            <a:r>
              <a:rPr lang="en-US" b="1" dirty="0">
                <a:solidFill>
                  <a:srgbClr val="4B2D20"/>
                </a:solidFill>
                <a:latin typeface="Baby Boston" panose="03000000000000000000" pitchFamily="66" charset="0"/>
              </a:rPr>
              <a:t>In the stillness You are there.</a:t>
            </a:r>
          </a:p>
          <a:p>
            <a:pPr marL="0" indent="0" algn="ctr">
              <a:buNone/>
            </a:pPr>
            <a:r>
              <a:rPr lang="en-US" b="1" dirty="0">
                <a:solidFill>
                  <a:srgbClr val="4B2D20"/>
                </a:solidFill>
                <a:latin typeface="Baby Boston" panose="03000000000000000000" pitchFamily="66" charset="0"/>
              </a:rPr>
              <a:t>In the secret, in the quiet hour I wait </a:t>
            </a:r>
          </a:p>
          <a:p>
            <a:pPr marL="0" indent="0" algn="ctr">
              <a:buNone/>
            </a:pPr>
            <a:r>
              <a:rPr lang="en-US" b="1" dirty="0">
                <a:solidFill>
                  <a:srgbClr val="4B2D20"/>
                </a:solidFill>
                <a:latin typeface="Baby Boston" panose="03000000000000000000" pitchFamily="66" charset="0"/>
              </a:rPr>
              <a:t>only for You,</a:t>
            </a:r>
          </a:p>
          <a:p>
            <a:pPr marL="0" indent="0" algn="ctr">
              <a:buNone/>
            </a:pPr>
            <a:r>
              <a:rPr lang="en-US" b="1" dirty="0">
                <a:solidFill>
                  <a:srgbClr val="4B2D20"/>
                </a:solidFill>
                <a:latin typeface="Baby Boston" panose="03000000000000000000" pitchFamily="66" charset="0"/>
              </a:rPr>
              <a:t>Cause I want to know You more.</a:t>
            </a:r>
          </a:p>
        </p:txBody>
      </p:sp>
    </p:spTree>
    <p:extLst>
      <p:ext uri="{BB962C8B-B14F-4D97-AF65-F5344CB8AC3E}">
        <p14:creationId xmlns:p14="http://schemas.microsoft.com/office/powerpoint/2010/main" val="230679747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In the Secret</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1466482"/>
            <a:ext cx="8465176" cy="4727274"/>
          </a:xfrm>
        </p:spPr>
        <p:txBody>
          <a:bodyPr anchor="ctr">
            <a:normAutofit/>
          </a:bodyPr>
          <a:lstStyle/>
          <a:p>
            <a:pPr marL="0" indent="0" algn="ctr">
              <a:buNone/>
            </a:pPr>
            <a:r>
              <a:rPr lang="en-US" b="1" dirty="0">
                <a:solidFill>
                  <a:srgbClr val="4B2D20"/>
                </a:solidFill>
                <a:latin typeface="Baby Boston" panose="03000000000000000000" pitchFamily="66" charset="0"/>
              </a:rPr>
              <a:t>I want to know You.</a:t>
            </a:r>
          </a:p>
          <a:p>
            <a:pPr marL="0" indent="0" algn="ctr">
              <a:buNone/>
            </a:pPr>
            <a:r>
              <a:rPr lang="en-US" b="1" dirty="0">
                <a:solidFill>
                  <a:srgbClr val="4B2D20"/>
                </a:solidFill>
                <a:latin typeface="Baby Boston" panose="03000000000000000000" pitchFamily="66" charset="0"/>
              </a:rPr>
              <a:t>I want to hear Your voice.</a:t>
            </a:r>
          </a:p>
          <a:p>
            <a:pPr marL="0" indent="0" algn="ctr">
              <a:buNone/>
            </a:pPr>
            <a:r>
              <a:rPr lang="en-US" b="1" dirty="0">
                <a:solidFill>
                  <a:srgbClr val="4B2D20"/>
                </a:solidFill>
                <a:latin typeface="Baby Boston" panose="03000000000000000000" pitchFamily="66" charset="0"/>
              </a:rPr>
              <a:t>I want to know You more.</a:t>
            </a:r>
          </a:p>
          <a:p>
            <a:pPr marL="0" indent="0" algn="ctr">
              <a:buNone/>
            </a:pPr>
            <a:r>
              <a:rPr lang="en-US" b="1" dirty="0">
                <a:solidFill>
                  <a:srgbClr val="4B2D20"/>
                </a:solidFill>
                <a:latin typeface="Baby Boston" panose="03000000000000000000" pitchFamily="66" charset="0"/>
              </a:rPr>
              <a:t>I want to touch You.</a:t>
            </a:r>
          </a:p>
          <a:p>
            <a:pPr marL="0" indent="0" algn="ctr">
              <a:buNone/>
            </a:pPr>
            <a:r>
              <a:rPr lang="en-US" b="1" dirty="0">
                <a:solidFill>
                  <a:srgbClr val="4B2D20"/>
                </a:solidFill>
                <a:latin typeface="Baby Boston" panose="03000000000000000000" pitchFamily="66" charset="0"/>
              </a:rPr>
              <a:t>I want to see Your face.</a:t>
            </a:r>
          </a:p>
          <a:p>
            <a:pPr marL="0" indent="0" algn="ctr">
              <a:buNone/>
            </a:pPr>
            <a:r>
              <a:rPr lang="en-US" b="1" dirty="0">
                <a:solidFill>
                  <a:srgbClr val="4B2D20"/>
                </a:solidFill>
                <a:latin typeface="Baby Boston" panose="03000000000000000000" pitchFamily="66" charset="0"/>
              </a:rPr>
              <a:t>I want to know You more.</a:t>
            </a:r>
          </a:p>
        </p:txBody>
      </p:sp>
    </p:spTree>
    <p:extLst>
      <p:ext uri="{BB962C8B-B14F-4D97-AF65-F5344CB8AC3E}">
        <p14:creationId xmlns:p14="http://schemas.microsoft.com/office/powerpoint/2010/main" val="213573259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Fountains</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466482"/>
            <a:ext cx="8050307" cy="4727274"/>
          </a:xfrm>
        </p:spPr>
        <p:txBody>
          <a:bodyPr anchor="ctr">
            <a:normAutofit/>
          </a:bodyPr>
          <a:lstStyle/>
          <a:p>
            <a:pPr marL="0" indent="0" algn="ctr">
              <a:buNone/>
            </a:pPr>
            <a:r>
              <a:rPr lang="en-US" sz="3200" b="1" dirty="0">
                <a:solidFill>
                  <a:srgbClr val="4B2D20"/>
                </a:solidFill>
                <a:latin typeface="Baby Boston" panose="03000000000000000000" pitchFamily="66" charset="0"/>
              </a:rPr>
              <a:t>I have tasted life</a:t>
            </a:r>
          </a:p>
          <a:p>
            <a:pPr marL="0" indent="0" algn="ctr">
              <a:buNone/>
            </a:pPr>
            <a:r>
              <a:rPr lang="en-US" sz="3200" b="1" dirty="0">
                <a:solidFill>
                  <a:srgbClr val="4B2D20"/>
                </a:solidFill>
                <a:latin typeface="Baby Boston" panose="03000000000000000000" pitchFamily="66" charset="0"/>
              </a:rPr>
              <a:t>Nothing satisfies like You do</a:t>
            </a:r>
          </a:p>
          <a:p>
            <a:pPr marL="0" indent="0" algn="ctr">
              <a:buNone/>
            </a:pPr>
            <a:r>
              <a:rPr lang="en-US" sz="3200" b="1" dirty="0">
                <a:solidFill>
                  <a:srgbClr val="4B2D20"/>
                </a:solidFill>
                <a:latin typeface="Baby Boston" panose="03000000000000000000" pitchFamily="66" charset="0"/>
              </a:rPr>
              <a:t>The fount that won’t run dry</a:t>
            </a:r>
          </a:p>
          <a:p>
            <a:pPr marL="0" indent="0" algn="ctr">
              <a:buNone/>
            </a:pPr>
            <a:r>
              <a:rPr lang="en-US" sz="3200" b="1" dirty="0">
                <a:solidFill>
                  <a:srgbClr val="4B2D20"/>
                </a:solidFill>
                <a:latin typeface="Baby Boston" panose="03000000000000000000" pitchFamily="66" charset="0"/>
              </a:rPr>
              <a:t>Nothing satisfies like You do</a:t>
            </a:r>
          </a:p>
        </p:txBody>
      </p:sp>
      <p:sp>
        <p:nvSpPr>
          <p:cNvPr id="4" name="TextBox 3"/>
          <p:cNvSpPr txBox="1"/>
          <p:nvPr/>
        </p:nvSpPr>
        <p:spPr>
          <a:xfrm>
            <a:off x="7901797" y="6193765"/>
            <a:ext cx="914400" cy="307777"/>
          </a:xfrm>
          <a:prstGeom prst="rect">
            <a:avLst/>
          </a:prstGeom>
          <a:noFill/>
        </p:spPr>
        <p:txBody>
          <a:bodyPr wrap="square" rtlCol="0">
            <a:spAutoFit/>
          </a:bodyPr>
          <a:lstStyle/>
          <a:p>
            <a:pPr algn="ctr"/>
            <a:r>
              <a:rPr lang="en-US" sz="1400" dirty="0">
                <a:latin typeface="Baby Boston" panose="03000000000000000000" pitchFamily="66" charset="0"/>
              </a:rPr>
              <a:t>repeat</a:t>
            </a:r>
            <a:endParaRPr lang="en-US" dirty="0">
              <a:latin typeface="Baby Boston" panose="03000000000000000000" pitchFamily="66" charset="0"/>
            </a:endParaRPr>
          </a:p>
        </p:txBody>
      </p:sp>
    </p:spTree>
    <p:extLst>
      <p:ext uri="{BB962C8B-B14F-4D97-AF65-F5344CB8AC3E}">
        <p14:creationId xmlns:p14="http://schemas.microsoft.com/office/powerpoint/2010/main" val="255781095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Fountains</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120770" y="1466482"/>
            <a:ext cx="8885207" cy="4727274"/>
          </a:xfrm>
        </p:spPr>
        <p:txBody>
          <a:bodyPr anchor="ctr">
            <a:normAutofit/>
          </a:bodyPr>
          <a:lstStyle/>
          <a:p>
            <a:pPr marL="0" indent="0" algn="ctr">
              <a:buNone/>
            </a:pPr>
            <a:r>
              <a:rPr lang="en-US" sz="3200" b="1" dirty="0">
                <a:solidFill>
                  <a:srgbClr val="4B2D20"/>
                </a:solidFill>
                <a:latin typeface="Baby Boston" panose="03000000000000000000" pitchFamily="66" charset="0"/>
              </a:rPr>
              <a:t>All my fountains are in You</a:t>
            </a:r>
          </a:p>
          <a:p>
            <a:pPr marL="0" indent="0" algn="ctr">
              <a:buNone/>
            </a:pPr>
            <a:r>
              <a:rPr lang="en-US" sz="3200" b="1" dirty="0">
                <a:solidFill>
                  <a:srgbClr val="4B2D20"/>
                </a:solidFill>
                <a:latin typeface="Baby Boston" panose="03000000000000000000" pitchFamily="66" charset="0"/>
              </a:rPr>
              <a:t>All my hope is built on Your love</a:t>
            </a:r>
          </a:p>
          <a:p>
            <a:pPr marL="0" indent="0" algn="ctr">
              <a:buNone/>
            </a:pPr>
            <a:r>
              <a:rPr lang="en-US" sz="3200" b="1" dirty="0">
                <a:solidFill>
                  <a:srgbClr val="4B2D20"/>
                </a:solidFill>
                <a:latin typeface="Baby Boston" panose="03000000000000000000" pitchFamily="66" charset="0"/>
              </a:rPr>
              <a:t>All my fountains are in You</a:t>
            </a:r>
          </a:p>
          <a:p>
            <a:pPr marL="0" indent="0" algn="ctr">
              <a:buNone/>
            </a:pPr>
            <a:r>
              <a:rPr lang="en-US" sz="3200" b="1" dirty="0">
                <a:solidFill>
                  <a:srgbClr val="4B2D20"/>
                </a:solidFill>
                <a:latin typeface="Baby Boston" panose="03000000000000000000" pitchFamily="66" charset="0"/>
              </a:rPr>
              <a:t>With every breath </a:t>
            </a:r>
          </a:p>
          <a:p>
            <a:pPr marL="0" indent="0" algn="ctr">
              <a:buNone/>
            </a:pPr>
            <a:r>
              <a:rPr lang="en-US" sz="3200" b="1" dirty="0">
                <a:solidFill>
                  <a:srgbClr val="4B2D20"/>
                </a:solidFill>
                <a:latin typeface="Baby Boston" panose="03000000000000000000" pitchFamily="66" charset="0"/>
              </a:rPr>
              <a:t>I live for You, Lord</a:t>
            </a:r>
          </a:p>
        </p:txBody>
      </p:sp>
      <p:sp>
        <p:nvSpPr>
          <p:cNvPr id="2" name="TextBox 1"/>
          <p:cNvSpPr txBox="1"/>
          <p:nvPr/>
        </p:nvSpPr>
        <p:spPr>
          <a:xfrm>
            <a:off x="7901797" y="6193765"/>
            <a:ext cx="914400" cy="307777"/>
          </a:xfrm>
          <a:prstGeom prst="rect">
            <a:avLst/>
          </a:prstGeom>
          <a:noFill/>
        </p:spPr>
        <p:txBody>
          <a:bodyPr wrap="square" rtlCol="0">
            <a:spAutoFit/>
          </a:bodyPr>
          <a:lstStyle/>
          <a:p>
            <a:pPr algn="ctr"/>
            <a:r>
              <a:rPr lang="en-US" sz="1400" dirty="0">
                <a:latin typeface="Baby Boston" panose="03000000000000000000" pitchFamily="66" charset="0"/>
              </a:rPr>
              <a:t>x3</a:t>
            </a:r>
            <a:endParaRPr lang="en-US" dirty="0">
              <a:latin typeface="Baby Boston" panose="03000000000000000000" pitchFamily="66" charset="0"/>
            </a:endParaRPr>
          </a:p>
        </p:txBody>
      </p:sp>
    </p:spTree>
    <p:extLst>
      <p:ext uri="{BB962C8B-B14F-4D97-AF65-F5344CB8AC3E}">
        <p14:creationId xmlns:p14="http://schemas.microsoft.com/office/powerpoint/2010/main" val="357239059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Fountains</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466482"/>
            <a:ext cx="8050307" cy="4727274"/>
          </a:xfrm>
        </p:spPr>
        <p:txBody>
          <a:bodyPr anchor="ctr">
            <a:normAutofit/>
          </a:bodyPr>
          <a:lstStyle/>
          <a:p>
            <a:pPr marL="0" indent="0" algn="ctr">
              <a:buNone/>
            </a:pPr>
            <a:r>
              <a:rPr lang="en-US" sz="3200" b="1" dirty="0">
                <a:solidFill>
                  <a:srgbClr val="4B2D20"/>
                </a:solidFill>
                <a:latin typeface="Baby Boston" panose="03000000000000000000" pitchFamily="66" charset="0"/>
              </a:rPr>
              <a:t>All that I ever wanted</a:t>
            </a:r>
          </a:p>
          <a:p>
            <a:pPr marL="0" indent="0" algn="ctr">
              <a:buNone/>
            </a:pPr>
            <a:r>
              <a:rPr lang="en-US" sz="3200" b="1" dirty="0">
                <a:solidFill>
                  <a:srgbClr val="4B2D20"/>
                </a:solidFill>
                <a:latin typeface="Baby Boston" panose="03000000000000000000" pitchFamily="66" charset="0"/>
              </a:rPr>
              <a:t>My heart has found in You</a:t>
            </a:r>
          </a:p>
        </p:txBody>
      </p:sp>
    </p:spTree>
    <p:extLst>
      <p:ext uri="{BB962C8B-B14F-4D97-AF65-F5344CB8AC3E}">
        <p14:creationId xmlns:p14="http://schemas.microsoft.com/office/powerpoint/2010/main" val="710689277"/>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In the Secret</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1466482"/>
            <a:ext cx="8465176" cy="4727274"/>
          </a:xfrm>
        </p:spPr>
        <p:txBody>
          <a:bodyPr anchor="ctr">
            <a:normAutofit/>
          </a:bodyPr>
          <a:lstStyle/>
          <a:p>
            <a:pPr marL="0" indent="0" algn="ctr">
              <a:buNone/>
            </a:pPr>
            <a:r>
              <a:rPr lang="en-US" b="1" dirty="0">
                <a:solidFill>
                  <a:srgbClr val="4B2D20"/>
                </a:solidFill>
                <a:latin typeface="Baby Boston" panose="03000000000000000000" pitchFamily="66" charset="0"/>
              </a:rPr>
              <a:t>I want to know You.</a:t>
            </a:r>
          </a:p>
          <a:p>
            <a:pPr marL="0" indent="0" algn="ctr">
              <a:buNone/>
            </a:pPr>
            <a:r>
              <a:rPr lang="en-US" b="1" dirty="0">
                <a:solidFill>
                  <a:srgbClr val="4B2D20"/>
                </a:solidFill>
                <a:latin typeface="Baby Boston" panose="03000000000000000000" pitchFamily="66" charset="0"/>
              </a:rPr>
              <a:t>I want to hear Your voice.</a:t>
            </a:r>
          </a:p>
          <a:p>
            <a:pPr marL="0" indent="0" algn="ctr">
              <a:buNone/>
            </a:pPr>
            <a:r>
              <a:rPr lang="en-US" b="1" dirty="0">
                <a:solidFill>
                  <a:srgbClr val="4B2D20"/>
                </a:solidFill>
                <a:latin typeface="Baby Boston" panose="03000000000000000000" pitchFamily="66" charset="0"/>
              </a:rPr>
              <a:t>I want to know You more.</a:t>
            </a:r>
          </a:p>
          <a:p>
            <a:pPr marL="0" indent="0" algn="ctr">
              <a:buNone/>
            </a:pPr>
            <a:r>
              <a:rPr lang="en-US" b="1" dirty="0">
                <a:solidFill>
                  <a:srgbClr val="4B2D20"/>
                </a:solidFill>
                <a:latin typeface="Baby Boston" panose="03000000000000000000" pitchFamily="66" charset="0"/>
              </a:rPr>
              <a:t>I want to touch You.</a:t>
            </a:r>
          </a:p>
          <a:p>
            <a:pPr marL="0" indent="0" algn="ctr">
              <a:buNone/>
            </a:pPr>
            <a:r>
              <a:rPr lang="en-US" b="1" dirty="0">
                <a:solidFill>
                  <a:srgbClr val="4B2D20"/>
                </a:solidFill>
                <a:latin typeface="Baby Boston" panose="03000000000000000000" pitchFamily="66" charset="0"/>
              </a:rPr>
              <a:t>I want to see Your face.</a:t>
            </a:r>
          </a:p>
          <a:p>
            <a:pPr marL="0" indent="0" algn="ctr">
              <a:buNone/>
            </a:pPr>
            <a:r>
              <a:rPr lang="en-US" b="1" dirty="0">
                <a:solidFill>
                  <a:srgbClr val="4B2D20"/>
                </a:solidFill>
                <a:latin typeface="Baby Boston" panose="03000000000000000000" pitchFamily="66" charset="0"/>
              </a:rPr>
              <a:t>I want to know You more.</a:t>
            </a:r>
          </a:p>
        </p:txBody>
      </p:sp>
    </p:spTree>
    <p:extLst>
      <p:ext uri="{BB962C8B-B14F-4D97-AF65-F5344CB8AC3E}">
        <p14:creationId xmlns:p14="http://schemas.microsoft.com/office/powerpoint/2010/main" val="404314385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Fountains</a:t>
            </a:r>
          </a:p>
        </p:txBody>
      </p:sp>
    </p:spTree>
    <p:extLst>
      <p:ext uri="{BB962C8B-B14F-4D97-AF65-F5344CB8AC3E}">
        <p14:creationId xmlns:p14="http://schemas.microsoft.com/office/powerpoint/2010/main" val="6768223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Fountains</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466482"/>
            <a:ext cx="8050307" cy="4727274"/>
          </a:xfrm>
        </p:spPr>
        <p:txBody>
          <a:bodyPr anchor="ctr">
            <a:normAutofit/>
          </a:bodyPr>
          <a:lstStyle/>
          <a:p>
            <a:pPr marL="0" indent="0" algn="ctr">
              <a:buNone/>
            </a:pPr>
            <a:r>
              <a:rPr lang="en-US" b="1" dirty="0">
                <a:solidFill>
                  <a:srgbClr val="4B2D20"/>
                </a:solidFill>
                <a:latin typeface="Baby Boston" panose="03000000000000000000" pitchFamily="66" charset="0"/>
              </a:rPr>
              <a:t>I will never forget the </a:t>
            </a:r>
          </a:p>
          <a:p>
            <a:pPr marL="0" indent="0" algn="ctr">
              <a:buNone/>
            </a:pPr>
            <a:r>
              <a:rPr lang="en-US" b="1" dirty="0">
                <a:solidFill>
                  <a:srgbClr val="4B2D20"/>
                </a:solidFill>
                <a:latin typeface="Baby Boston" panose="03000000000000000000" pitchFamily="66" charset="0"/>
              </a:rPr>
              <a:t>moment I met You</a:t>
            </a:r>
          </a:p>
          <a:p>
            <a:pPr marL="0" indent="0" algn="ctr">
              <a:buNone/>
            </a:pPr>
            <a:r>
              <a:rPr lang="en-US" b="1" dirty="0">
                <a:solidFill>
                  <a:srgbClr val="4B2D20"/>
                </a:solidFill>
                <a:latin typeface="Baby Boston" panose="03000000000000000000" pitchFamily="66" charset="0"/>
              </a:rPr>
              <a:t>The moment You called my name</a:t>
            </a:r>
          </a:p>
          <a:p>
            <a:pPr marL="0" indent="0" algn="ctr">
              <a:buNone/>
            </a:pPr>
            <a:r>
              <a:rPr lang="en-US" b="1" dirty="0">
                <a:solidFill>
                  <a:srgbClr val="4B2D20"/>
                </a:solidFill>
                <a:latin typeface="Baby Boston" panose="03000000000000000000" pitchFamily="66" charset="0"/>
              </a:rPr>
              <a:t>You pulled me out of the darkness, </a:t>
            </a:r>
          </a:p>
          <a:p>
            <a:pPr marL="0" indent="0" algn="ctr">
              <a:buNone/>
            </a:pPr>
            <a:r>
              <a:rPr lang="en-US" b="1" dirty="0">
                <a:solidFill>
                  <a:srgbClr val="4B2D20"/>
                </a:solidFill>
                <a:latin typeface="Baby Boston" panose="03000000000000000000" pitchFamily="66" charset="0"/>
              </a:rPr>
              <a:t>gave me a promise</a:t>
            </a:r>
          </a:p>
          <a:p>
            <a:pPr marL="0" indent="0" algn="ctr">
              <a:buNone/>
            </a:pPr>
            <a:r>
              <a:rPr lang="en-US" b="1" dirty="0">
                <a:solidFill>
                  <a:srgbClr val="4B2D20"/>
                </a:solidFill>
                <a:latin typeface="Baby Boston" panose="03000000000000000000" pitchFamily="66" charset="0"/>
              </a:rPr>
              <a:t>To never thirst again</a:t>
            </a:r>
          </a:p>
        </p:txBody>
      </p:sp>
      <p:sp>
        <p:nvSpPr>
          <p:cNvPr id="9" name="TextBox 8"/>
          <p:cNvSpPr txBox="1"/>
          <p:nvPr/>
        </p:nvSpPr>
        <p:spPr>
          <a:xfrm>
            <a:off x="7901797" y="6193765"/>
            <a:ext cx="914400" cy="307777"/>
          </a:xfrm>
          <a:prstGeom prst="rect">
            <a:avLst/>
          </a:prstGeom>
          <a:noFill/>
        </p:spPr>
        <p:txBody>
          <a:bodyPr wrap="square" rtlCol="0">
            <a:spAutoFit/>
          </a:bodyPr>
          <a:lstStyle/>
          <a:p>
            <a:pPr algn="ctr"/>
            <a:r>
              <a:rPr lang="en-US" sz="1400" dirty="0">
                <a:latin typeface="Baby Boston" panose="03000000000000000000" pitchFamily="66" charset="0"/>
              </a:rPr>
              <a:t>repeat</a:t>
            </a:r>
            <a:endParaRPr lang="en-US" dirty="0">
              <a:latin typeface="Baby Boston" panose="03000000000000000000" pitchFamily="66" charset="0"/>
            </a:endParaRPr>
          </a:p>
        </p:txBody>
      </p:sp>
    </p:spTree>
    <p:extLst>
      <p:ext uri="{BB962C8B-B14F-4D97-AF65-F5344CB8AC3E}">
        <p14:creationId xmlns:p14="http://schemas.microsoft.com/office/powerpoint/2010/main" val="425107016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6C3AB4E1-19FA-4174-B498-E78BF700693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0266" y="0"/>
            <a:ext cx="12192000" cy="6858000"/>
          </a:xfrm>
          <a:prstGeom prst="rect">
            <a:avLst/>
          </a:prstGeom>
        </p:spPr>
      </p:pic>
    </p:spTree>
    <p:extLst>
      <p:ext uri="{BB962C8B-B14F-4D97-AF65-F5344CB8AC3E}">
        <p14:creationId xmlns:p14="http://schemas.microsoft.com/office/powerpoint/2010/main" val="1755205791"/>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Fountains</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466482"/>
            <a:ext cx="8050307" cy="4727274"/>
          </a:xfrm>
        </p:spPr>
        <p:txBody>
          <a:bodyPr anchor="ctr">
            <a:normAutofit/>
          </a:bodyPr>
          <a:lstStyle/>
          <a:p>
            <a:pPr marL="0" indent="0" algn="ctr">
              <a:buNone/>
            </a:pPr>
            <a:r>
              <a:rPr lang="en-US" sz="3200" b="1" dirty="0">
                <a:solidFill>
                  <a:srgbClr val="4B2D20"/>
                </a:solidFill>
                <a:latin typeface="Baby Boston" panose="03000000000000000000" pitchFamily="66" charset="0"/>
              </a:rPr>
              <a:t>All that I ever wanted</a:t>
            </a:r>
          </a:p>
          <a:p>
            <a:pPr marL="0" indent="0" algn="ctr">
              <a:buNone/>
            </a:pPr>
            <a:r>
              <a:rPr lang="en-US" sz="3200" b="1" dirty="0">
                <a:solidFill>
                  <a:srgbClr val="4B2D20"/>
                </a:solidFill>
                <a:latin typeface="Baby Boston" panose="03000000000000000000" pitchFamily="66" charset="0"/>
              </a:rPr>
              <a:t>My heart has found in You</a:t>
            </a:r>
          </a:p>
        </p:txBody>
      </p:sp>
    </p:spTree>
    <p:extLst>
      <p:ext uri="{BB962C8B-B14F-4D97-AF65-F5344CB8AC3E}">
        <p14:creationId xmlns:p14="http://schemas.microsoft.com/office/powerpoint/2010/main" val="117751806"/>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Fountains</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466482"/>
            <a:ext cx="8050307" cy="4727274"/>
          </a:xfrm>
        </p:spPr>
        <p:txBody>
          <a:bodyPr anchor="ctr">
            <a:normAutofit/>
          </a:bodyPr>
          <a:lstStyle/>
          <a:p>
            <a:pPr marL="0" indent="0" algn="ctr">
              <a:buNone/>
            </a:pPr>
            <a:r>
              <a:rPr lang="en-US" sz="3200" b="1" dirty="0">
                <a:solidFill>
                  <a:srgbClr val="4B2D20"/>
                </a:solidFill>
                <a:latin typeface="Baby Boston" panose="03000000000000000000" pitchFamily="66" charset="0"/>
              </a:rPr>
              <a:t>I have tasted life</a:t>
            </a:r>
          </a:p>
          <a:p>
            <a:pPr marL="0" indent="0" algn="ctr">
              <a:buNone/>
            </a:pPr>
            <a:r>
              <a:rPr lang="en-US" sz="3200" b="1" dirty="0">
                <a:solidFill>
                  <a:srgbClr val="4B2D20"/>
                </a:solidFill>
                <a:latin typeface="Baby Boston" panose="03000000000000000000" pitchFamily="66" charset="0"/>
              </a:rPr>
              <a:t>Nothing satisfies like You do</a:t>
            </a:r>
          </a:p>
          <a:p>
            <a:pPr marL="0" indent="0" algn="ctr">
              <a:buNone/>
            </a:pPr>
            <a:r>
              <a:rPr lang="en-US" sz="3200" b="1" dirty="0">
                <a:solidFill>
                  <a:srgbClr val="4B2D20"/>
                </a:solidFill>
                <a:latin typeface="Baby Boston" panose="03000000000000000000" pitchFamily="66" charset="0"/>
              </a:rPr>
              <a:t>The fount that won’t run dry</a:t>
            </a:r>
          </a:p>
          <a:p>
            <a:pPr marL="0" indent="0" algn="ctr">
              <a:buNone/>
            </a:pPr>
            <a:r>
              <a:rPr lang="en-US" sz="3200" b="1" dirty="0">
                <a:solidFill>
                  <a:srgbClr val="4B2D20"/>
                </a:solidFill>
                <a:latin typeface="Baby Boston" panose="03000000000000000000" pitchFamily="66" charset="0"/>
              </a:rPr>
              <a:t>Nothing satisfies like You do</a:t>
            </a:r>
          </a:p>
        </p:txBody>
      </p:sp>
    </p:spTree>
    <p:extLst>
      <p:ext uri="{BB962C8B-B14F-4D97-AF65-F5344CB8AC3E}">
        <p14:creationId xmlns:p14="http://schemas.microsoft.com/office/powerpoint/2010/main" val="2391869373"/>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Fountains</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466482"/>
            <a:ext cx="9144000" cy="4727274"/>
          </a:xfrm>
        </p:spPr>
        <p:txBody>
          <a:bodyPr anchor="ctr">
            <a:normAutofit/>
          </a:bodyPr>
          <a:lstStyle/>
          <a:p>
            <a:pPr marL="0" indent="0" algn="ctr">
              <a:buNone/>
            </a:pPr>
            <a:r>
              <a:rPr lang="en-US" b="1" dirty="0">
                <a:solidFill>
                  <a:srgbClr val="4B2D20"/>
                </a:solidFill>
                <a:latin typeface="Baby Boston" panose="03000000000000000000" pitchFamily="66" charset="0"/>
              </a:rPr>
              <a:t>I want all that You offer; </a:t>
            </a:r>
          </a:p>
          <a:p>
            <a:pPr marL="0" indent="0" algn="ctr">
              <a:buNone/>
            </a:pPr>
            <a:r>
              <a:rPr lang="en-US" b="1" dirty="0">
                <a:solidFill>
                  <a:srgbClr val="4B2D20"/>
                </a:solidFill>
                <a:latin typeface="Baby Boston" panose="03000000000000000000" pitchFamily="66" charset="0"/>
              </a:rPr>
              <a:t>Your living water,</a:t>
            </a:r>
          </a:p>
          <a:p>
            <a:pPr marL="0" indent="0" algn="ctr">
              <a:buNone/>
            </a:pPr>
            <a:r>
              <a:rPr lang="en-US" b="1" dirty="0">
                <a:solidFill>
                  <a:srgbClr val="4B2D20"/>
                </a:solidFill>
                <a:latin typeface="Baby Boston" panose="03000000000000000000" pitchFamily="66" charset="0"/>
              </a:rPr>
              <a:t>Drink from the endless well.</a:t>
            </a:r>
          </a:p>
          <a:p>
            <a:pPr marL="0" indent="0" algn="ctr">
              <a:buNone/>
            </a:pPr>
            <a:r>
              <a:rPr lang="en-US" b="1" dirty="0">
                <a:solidFill>
                  <a:srgbClr val="4B2D20"/>
                </a:solidFill>
                <a:latin typeface="Baby Boston" panose="03000000000000000000" pitchFamily="66" charset="0"/>
              </a:rPr>
              <a:t>I will sit at Your table </a:t>
            </a:r>
          </a:p>
          <a:p>
            <a:pPr marL="0" indent="0" algn="ctr">
              <a:buNone/>
            </a:pPr>
            <a:r>
              <a:rPr lang="en-US" b="1" dirty="0">
                <a:solidFill>
                  <a:srgbClr val="4B2D20"/>
                </a:solidFill>
                <a:latin typeface="Baby Boston" panose="03000000000000000000" pitchFamily="66" charset="0"/>
              </a:rPr>
              <a:t>forever grateful</a:t>
            </a:r>
          </a:p>
          <a:p>
            <a:pPr marL="0" indent="0" algn="ctr">
              <a:buNone/>
            </a:pPr>
            <a:r>
              <a:rPr lang="en-US" b="1" dirty="0">
                <a:solidFill>
                  <a:srgbClr val="4B2D20"/>
                </a:solidFill>
                <a:latin typeface="Baby Boston" panose="03000000000000000000" pitchFamily="66" charset="0"/>
              </a:rPr>
              <a:t>Forever where You dwell</a:t>
            </a:r>
          </a:p>
        </p:txBody>
      </p:sp>
    </p:spTree>
    <p:extLst>
      <p:ext uri="{BB962C8B-B14F-4D97-AF65-F5344CB8AC3E}">
        <p14:creationId xmlns:p14="http://schemas.microsoft.com/office/powerpoint/2010/main" val="4011665784"/>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Fountains</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466482"/>
            <a:ext cx="8050307" cy="4727274"/>
          </a:xfrm>
        </p:spPr>
        <p:txBody>
          <a:bodyPr anchor="ctr">
            <a:normAutofit/>
          </a:bodyPr>
          <a:lstStyle/>
          <a:p>
            <a:pPr marL="0" indent="0" algn="ctr">
              <a:buNone/>
            </a:pPr>
            <a:r>
              <a:rPr lang="en-US" sz="3200" b="1" dirty="0">
                <a:solidFill>
                  <a:srgbClr val="4B2D20"/>
                </a:solidFill>
                <a:latin typeface="Baby Boston" panose="03000000000000000000" pitchFamily="66" charset="0"/>
              </a:rPr>
              <a:t>All that I ever wanted</a:t>
            </a:r>
          </a:p>
          <a:p>
            <a:pPr marL="0" indent="0" algn="ctr">
              <a:buNone/>
            </a:pPr>
            <a:r>
              <a:rPr lang="en-US" sz="3200" b="1" dirty="0">
                <a:solidFill>
                  <a:srgbClr val="4B2D20"/>
                </a:solidFill>
                <a:latin typeface="Baby Boston" panose="03000000000000000000" pitchFamily="66" charset="0"/>
              </a:rPr>
              <a:t>My heart has found in You</a:t>
            </a:r>
          </a:p>
        </p:txBody>
      </p:sp>
    </p:spTree>
    <p:extLst>
      <p:ext uri="{BB962C8B-B14F-4D97-AF65-F5344CB8AC3E}">
        <p14:creationId xmlns:p14="http://schemas.microsoft.com/office/powerpoint/2010/main" val="176631217"/>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Fountains</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466482"/>
            <a:ext cx="8050307" cy="4727274"/>
          </a:xfrm>
        </p:spPr>
        <p:txBody>
          <a:bodyPr anchor="ctr">
            <a:normAutofit/>
          </a:bodyPr>
          <a:lstStyle/>
          <a:p>
            <a:pPr marL="0" indent="0" algn="ctr">
              <a:buNone/>
            </a:pPr>
            <a:r>
              <a:rPr lang="en-US" sz="3200" b="1" dirty="0">
                <a:solidFill>
                  <a:srgbClr val="4B2D20"/>
                </a:solidFill>
                <a:latin typeface="Baby Boston" panose="03000000000000000000" pitchFamily="66" charset="0"/>
              </a:rPr>
              <a:t>I have tasted life</a:t>
            </a:r>
          </a:p>
          <a:p>
            <a:pPr marL="0" indent="0" algn="ctr">
              <a:buNone/>
            </a:pPr>
            <a:r>
              <a:rPr lang="en-US" sz="3200" b="1" dirty="0">
                <a:solidFill>
                  <a:srgbClr val="4B2D20"/>
                </a:solidFill>
                <a:latin typeface="Baby Boston" panose="03000000000000000000" pitchFamily="66" charset="0"/>
              </a:rPr>
              <a:t>Nothing satisfies like You do</a:t>
            </a:r>
          </a:p>
          <a:p>
            <a:pPr marL="0" indent="0" algn="ctr">
              <a:buNone/>
            </a:pPr>
            <a:r>
              <a:rPr lang="en-US" sz="3200" b="1" dirty="0">
                <a:solidFill>
                  <a:srgbClr val="4B2D20"/>
                </a:solidFill>
                <a:latin typeface="Baby Boston" panose="03000000000000000000" pitchFamily="66" charset="0"/>
              </a:rPr>
              <a:t>The fount that won’t run dry</a:t>
            </a:r>
          </a:p>
          <a:p>
            <a:pPr marL="0" indent="0" algn="ctr">
              <a:buNone/>
            </a:pPr>
            <a:r>
              <a:rPr lang="en-US" sz="3200" b="1" dirty="0">
                <a:solidFill>
                  <a:srgbClr val="4B2D20"/>
                </a:solidFill>
                <a:latin typeface="Baby Boston" panose="03000000000000000000" pitchFamily="66" charset="0"/>
              </a:rPr>
              <a:t>Nothing satisfies like You do</a:t>
            </a:r>
          </a:p>
        </p:txBody>
      </p:sp>
      <p:sp>
        <p:nvSpPr>
          <p:cNvPr id="4" name="TextBox 3"/>
          <p:cNvSpPr txBox="1"/>
          <p:nvPr/>
        </p:nvSpPr>
        <p:spPr>
          <a:xfrm>
            <a:off x="7901797" y="6193765"/>
            <a:ext cx="914400" cy="307777"/>
          </a:xfrm>
          <a:prstGeom prst="rect">
            <a:avLst/>
          </a:prstGeom>
          <a:noFill/>
        </p:spPr>
        <p:txBody>
          <a:bodyPr wrap="square" rtlCol="0">
            <a:spAutoFit/>
          </a:bodyPr>
          <a:lstStyle/>
          <a:p>
            <a:pPr algn="ctr"/>
            <a:r>
              <a:rPr lang="en-US" sz="1400" dirty="0">
                <a:latin typeface="Baby Boston" panose="03000000000000000000" pitchFamily="66" charset="0"/>
              </a:rPr>
              <a:t>repeat</a:t>
            </a:r>
            <a:endParaRPr lang="en-US" dirty="0">
              <a:latin typeface="Baby Boston" panose="03000000000000000000" pitchFamily="66" charset="0"/>
            </a:endParaRPr>
          </a:p>
        </p:txBody>
      </p:sp>
    </p:spTree>
    <p:extLst>
      <p:ext uri="{BB962C8B-B14F-4D97-AF65-F5344CB8AC3E}">
        <p14:creationId xmlns:p14="http://schemas.microsoft.com/office/powerpoint/2010/main" val="2904091941"/>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Fountains</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120770" y="1466482"/>
            <a:ext cx="8885207" cy="4727274"/>
          </a:xfrm>
        </p:spPr>
        <p:txBody>
          <a:bodyPr anchor="ctr">
            <a:normAutofit/>
          </a:bodyPr>
          <a:lstStyle/>
          <a:p>
            <a:pPr marL="0" indent="0" algn="ctr">
              <a:buNone/>
            </a:pPr>
            <a:r>
              <a:rPr lang="en-US" sz="3200" b="1" dirty="0">
                <a:solidFill>
                  <a:srgbClr val="4B2D20"/>
                </a:solidFill>
                <a:latin typeface="Baby Boston" panose="03000000000000000000" pitchFamily="66" charset="0"/>
              </a:rPr>
              <a:t>All my fountains are in You</a:t>
            </a:r>
          </a:p>
          <a:p>
            <a:pPr marL="0" indent="0" algn="ctr">
              <a:buNone/>
            </a:pPr>
            <a:r>
              <a:rPr lang="en-US" sz="3200" b="1" dirty="0">
                <a:solidFill>
                  <a:srgbClr val="4B2D20"/>
                </a:solidFill>
                <a:latin typeface="Baby Boston" panose="03000000000000000000" pitchFamily="66" charset="0"/>
              </a:rPr>
              <a:t>All my hope is built on Your love</a:t>
            </a:r>
          </a:p>
          <a:p>
            <a:pPr marL="0" indent="0" algn="ctr">
              <a:buNone/>
            </a:pPr>
            <a:r>
              <a:rPr lang="en-US" sz="3200" b="1" dirty="0">
                <a:solidFill>
                  <a:srgbClr val="4B2D20"/>
                </a:solidFill>
                <a:latin typeface="Baby Boston" panose="03000000000000000000" pitchFamily="66" charset="0"/>
              </a:rPr>
              <a:t>All my fountains are in You</a:t>
            </a:r>
          </a:p>
          <a:p>
            <a:pPr marL="0" indent="0" algn="ctr">
              <a:buNone/>
            </a:pPr>
            <a:r>
              <a:rPr lang="en-US" sz="3200" b="1" dirty="0">
                <a:solidFill>
                  <a:srgbClr val="4B2D20"/>
                </a:solidFill>
                <a:latin typeface="Baby Boston" panose="03000000000000000000" pitchFamily="66" charset="0"/>
              </a:rPr>
              <a:t>With every breath </a:t>
            </a:r>
          </a:p>
          <a:p>
            <a:pPr marL="0" indent="0" algn="ctr">
              <a:buNone/>
            </a:pPr>
            <a:r>
              <a:rPr lang="en-US" sz="3200" b="1" dirty="0">
                <a:solidFill>
                  <a:srgbClr val="4B2D20"/>
                </a:solidFill>
                <a:latin typeface="Baby Boston" panose="03000000000000000000" pitchFamily="66" charset="0"/>
              </a:rPr>
              <a:t>I live for You, Lord</a:t>
            </a:r>
          </a:p>
        </p:txBody>
      </p:sp>
      <p:sp>
        <p:nvSpPr>
          <p:cNvPr id="2" name="TextBox 1"/>
          <p:cNvSpPr txBox="1"/>
          <p:nvPr/>
        </p:nvSpPr>
        <p:spPr>
          <a:xfrm>
            <a:off x="7901797" y="6193765"/>
            <a:ext cx="914400" cy="307777"/>
          </a:xfrm>
          <a:prstGeom prst="rect">
            <a:avLst/>
          </a:prstGeom>
          <a:noFill/>
        </p:spPr>
        <p:txBody>
          <a:bodyPr wrap="square" rtlCol="0">
            <a:spAutoFit/>
          </a:bodyPr>
          <a:lstStyle/>
          <a:p>
            <a:pPr algn="ctr"/>
            <a:r>
              <a:rPr lang="en-US" sz="1400" dirty="0">
                <a:latin typeface="Baby Boston" panose="03000000000000000000" pitchFamily="66" charset="0"/>
              </a:rPr>
              <a:t>x3</a:t>
            </a:r>
            <a:endParaRPr lang="en-US" dirty="0">
              <a:latin typeface="Baby Boston" panose="03000000000000000000" pitchFamily="66" charset="0"/>
            </a:endParaRPr>
          </a:p>
        </p:txBody>
      </p:sp>
    </p:spTree>
    <p:extLst>
      <p:ext uri="{BB962C8B-B14F-4D97-AF65-F5344CB8AC3E}">
        <p14:creationId xmlns:p14="http://schemas.microsoft.com/office/powerpoint/2010/main" val="3722666955"/>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Fountains</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120770" y="1466482"/>
            <a:ext cx="8885207" cy="4727274"/>
          </a:xfrm>
        </p:spPr>
        <p:txBody>
          <a:bodyPr anchor="ctr">
            <a:normAutofit/>
          </a:bodyPr>
          <a:lstStyle/>
          <a:p>
            <a:pPr marL="0" indent="0" algn="ctr">
              <a:lnSpc>
                <a:spcPct val="150000"/>
              </a:lnSpc>
              <a:buNone/>
            </a:pPr>
            <a:r>
              <a:rPr lang="en-US" i="1" dirty="0">
                <a:solidFill>
                  <a:srgbClr val="4B2D20"/>
                </a:solidFill>
                <a:latin typeface="Baby Boston" panose="03000000000000000000" pitchFamily="66" charset="0"/>
              </a:rPr>
              <a:t>“Give thanks to the Lord, </a:t>
            </a:r>
          </a:p>
          <a:p>
            <a:pPr marL="0" indent="0" algn="ctr">
              <a:lnSpc>
                <a:spcPct val="150000"/>
              </a:lnSpc>
              <a:buNone/>
            </a:pPr>
            <a:r>
              <a:rPr lang="en-US" i="1" dirty="0">
                <a:solidFill>
                  <a:srgbClr val="4B2D20"/>
                </a:solidFill>
                <a:latin typeface="Baby Boston" panose="03000000000000000000" pitchFamily="66" charset="0"/>
              </a:rPr>
              <a:t>for he is good… </a:t>
            </a:r>
          </a:p>
          <a:p>
            <a:pPr marL="0" indent="0" algn="ctr">
              <a:lnSpc>
                <a:spcPct val="150000"/>
              </a:lnSpc>
              <a:buNone/>
            </a:pPr>
            <a:r>
              <a:rPr lang="en-US" i="1" dirty="0">
                <a:solidFill>
                  <a:srgbClr val="4B2D20"/>
                </a:solidFill>
                <a:latin typeface="Baby Boston" panose="03000000000000000000" pitchFamily="66" charset="0"/>
              </a:rPr>
              <a:t>for he satisfies the longing soul, </a:t>
            </a:r>
          </a:p>
          <a:p>
            <a:pPr marL="0" indent="0" algn="ctr">
              <a:lnSpc>
                <a:spcPct val="150000"/>
              </a:lnSpc>
              <a:buNone/>
            </a:pPr>
            <a:r>
              <a:rPr lang="en-US" i="1" dirty="0">
                <a:solidFill>
                  <a:srgbClr val="4B2D20"/>
                </a:solidFill>
                <a:latin typeface="Baby Boston" panose="03000000000000000000" pitchFamily="66" charset="0"/>
              </a:rPr>
              <a:t>and the hungry soul he fills </a:t>
            </a:r>
          </a:p>
          <a:p>
            <a:pPr marL="0" indent="0" algn="ctr">
              <a:lnSpc>
                <a:spcPct val="150000"/>
              </a:lnSpc>
              <a:buNone/>
            </a:pPr>
            <a:r>
              <a:rPr lang="en-US" i="1" dirty="0">
                <a:solidFill>
                  <a:srgbClr val="4B2D20"/>
                </a:solidFill>
                <a:latin typeface="Baby Boston" panose="03000000000000000000" pitchFamily="66" charset="0"/>
              </a:rPr>
              <a:t>with good things.”</a:t>
            </a:r>
          </a:p>
        </p:txBody>
      </p:sp>
      <p:sp>
        <p:nvSpPr>
          <p:cNvPr id="2" name="TextBox 1"/>
          <p:cNvSpPr txBox="1"/>
          <p:nvPr/>
        </p:nvSpPr>
        <p:spPr>
          <a:xfrm>
            <a:off x="7358332" y="6193765"/>
            <a:ext cx="1457865" cy="307777"/>
          </a:xfrm>
          <a:prstGeom prst="rect">
            <a:avLst/>
          </a:prstGeom>
          <a:noFill/>
        </p:spPr>
        <p:txBody>
          <a:bodyPr wrap="square" rtlCol="0">
            <a:spAutoFit/>
          </a:bodyPr>
          <a:lstStyle/>
          <a:p>
            <a:pPr algn="ctr"/>
            <a:r>
              <a:rPr lang="en-US" sz="1400" dirty="0">
                <a:latin typeface="Baby Boston" panose="03000000000000000000" pitchFamily="66" charset="0"/>
              </a:rPr>
              <a:t>Psalm 107</a:t>
            </a:r>
            <a:endParaRPr lang="en-US" dirty="0">
              <a:latin typeface="Baby Boston" panose="03000000000000000000" pitchFamily="66" charset="0"/>
            </a:endParaRPr>
          </a:p>
        </p:txBody>
      </p:sp>
    </p:spTree>
    <p:extLst>
      <p:ext uri="{BB962C8B-B14F-4D97-AF65-F5344CB8AC3E}">
        <p14:creationId xmlns:p14="http://schemas.microsoft.com/office/powerpoint/2010/main" val="525915248"/>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Fountains</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466482"/>
            <a:ext cx="8050307" cy="4727274"/>
          </a:xfrm>
        </p:spPr>
        <p:txBody>
          <a:bodyPr anchor="ctr">
            <a:normAutofit/>
          </a:bodyPr>
          <a:lstStyle/>
          <a:p>
            <a:pPr marL="0" indent="0" algn="ctr">
              <a:buNone/>
            </a:pPr>
            <a:r>
              <a:rPr lang="en-US" sz="3200" b="1" dirty="0">
                <a:solidFill>
                  <a:srgbClr val="4B2D20"/>
                </a:solidFill>
                <a:latin typeface="Baby Boston" panose="03000000000000000000" pitchFamily="66" charset="0"/>
              </a:rPr>
              <a:t>All that I ever wanted</a:t>
            </a:r>
          </a:p>
          <a:p>
            <a:pPr marL="0" indent="0" algn="ctr">
              <a:buNone/>
            </a:pPr>
            <a:r>
              <a:rPr lang="en-US" sz="3200" b="1" dirty="0">
                <a:solidFill>
                  <a:srgbClr val="4B2D20"/>
                </a:solidFill>
                <a:latin typeface="Baby Boston" panose="03000000000000000000" pitchFamily="66" charset="0"/>
              </a:rPr>
              <a:t>My heart has found in You</a:t>
            </a:r>
          </a:p>
        </p:txBody>
      </p:sp>
    </p:spTree>
    <p:extLst>
      <p:ext uri="{BB962C8B-B14F-4D97-AF65-F5344CB8AC3E}">
        <p14:creationId xmlns:p14="http://schemas.microsoft.com/office/powerpoint/2010/main" val="1988611339"/>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Fountains</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466482"/>
            <a:ext cx="8050307" cy="4727274"/>
          </a:xfrm>
        </p:spPr>
        <p:txBody>
          <a:bodyPr anchor="ctr">
            <a:normAutofit/>
          </a:bodyPr>
          <a:lstStyle/>
          <a:p>
            <a:pPr marL="0" indent="0" algn="ctr">
              <a:buNone/>
            </a:pPr>
            <a:r>
              <a:rPr lang="en-US" sz="3200" b="1" dirty="0">
                <a:solidFill>
                  <a:srgbClr val="4B2D20"/>
                </a:solidFill>
                <a:latin typeface="Baby Boston" panose="03000000000000000000" pitchFamily="66" charset="0"/>
              </a:rPr>
              <a:t>I have tasted life</a:t>
            </a:r>
          </a:p>
          <a:p>
            <a:pPr marL="0" indent="0" algn="ctr">
              <a:buNone/>
            </a:pPr>
            <a:r>
              <a:rPr lang="en-US" sz="3200" b="1" dirty="0">
                <a:solidFill>
                  <a:srgbClr val="4B2D20"/>
                </a:solidFill>
                <a:latin typeface="Baby Boston" panose="03000000000000000000" pitchFamily="66" charset="0"/>
              </a:rPr>
              <a:t>Nothing satisfies like You do</a:t>
            </a:r>
          </a:p>
          <a:p>
            <a:pPr marL="0" indent="0" algn="ctr">
              <a:buNone/>
            </a:pPr>
            <a:r>
              <a:rPr lang="en-US" sz="3200" b="1" dirty="0">
                <a:solidFill>
                  <a:srgbClr val="4B2D20"/>
                </a:solidFill>
                <a:latin typeface="Baby Boston" panose="03000000000000000000" pitchFamily="66" charset="0"/>
              </a:rPr>
              <a:t>The fount that won’t run dry</a:t>
            </a:r>
          </a:p>
          <a:p>
            <a:pPr marL="0" indent="0" algn="ctr">
              <a:buNone/>
            </a:pPr>
            <a:r>
              <a:rPr lang="en-US" sz="3200" b="1" dirty="0">
                <a:solidFill>
                  <a:srgbClr val="4B2D20"/>
                </a:solidFill>
                <a:latin typeface="Baby Boston" panose="03000000000000000000" pitchFamily="66" charset="0"/>
              </a:rPr>
              <a:t>Nothing satisfies like You do</a:t>
            </a:r>
          </a:p>
        </p:txBody>
      </p:sp>
    </p:spTree>
    <p:extLst>
      <p:ext uri="{BB962C8B-B14F-4D97-AF65-F5344CB8AC3E}">
        <p14:creationId xmlns:p14="http://schemas.microsoft.com/office/powerpoint/2010/main" val="345496268"/>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Fountains</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120770" y="1466482"/>
            <a:ext cx="8885207" cy="4727274"/>
          </a:xfrm>
        </p:spPr>
        <p:txBody>
          <a:bodyPr anchor="ctr">
            <a:normAutofit/>
          </a:bodyPr>
          <a:lstStyle/>
          <a:p>
            <a:pPr marL="0" indent="0" algn="ctr">
              <a:buNone/>
            </a:pPr>
            <a:r>
              <a:rPr lang="en-US" sz="3200" b="1" dirty="0">
                <a:solidFill>
                  <a:srgbClr val="4B2D20"/>
                </a:solidFill>
                <a:latin typeface="Baby Boston" panose="03000000000000000000" pitchFamily="66" charset="0"/>
              </a:rPr>
              <a:t>All my fountains are in You</a:t>
            </a:r>
          </a:p>
          <a:p>
            <a:pPr marL="0" indent="0" algn="ctr">
              <a:buNone/>
            </a:pPr>
            <a:r>
              <a:rPr lang="en-US" sz="3200" b="1" dirty="0">
                <a:solidFill>
                  <a:srgbClr val="4B2D20"/>
                </a:solidFill>
                <a:latin typeface="Baby Boston" panose="03000000000000000000" pitchFamily="66" charset="0"/>
              </a:rPr>
              <a:t>All my hope is built on Your love</a:t>
            </a:r>
          </a:p>
          <a:p>
            <a:pPr marL="0" indent="0" algn="ctr">
              <a:buNone/>
            </a:pPr>
            <a:r>
              <a:rPr lang="en-US" sz="3200" b="1" dirty="0">
                <a:solidFill>
                  <a:srgbClr val="4B2D20"/>
                </a:solidFill>
                <a:latin typeface="Baby Boston" panose="03000000000000000000" pitchFamily="66" charset="0"/>
              </a:rPr>
              <a:t>All my fountains are in You</a:t>
            </a:r>
          </a:p>
          <a:p>
            <a:pPr marL="0" indent="0" algn="ctr">
              <a:buNone/>
            </a:pPr>
            <a:r>
              <a:rPr lang="en-US" sz="3200" b="1" dirty="0">
                <a:solidFill>
                  <a:srgbClr val="4B2D20"/>
                </a:solidFill>
                <a:latin typeface="Baby Boston" panose="03000000000000000000" pitchFamily="66" charset="0"/>
              </a:rPr>
              <a:t>With every breath </a:t>
            </a:r>
          </a:p>
          <a:p>
            <a:pPr marL="0" indent="0" algn="ctr">
              <a:buNone/>
            </a:pPr>
            <a:r>
              <a:rPr lang="en-US" sz="3200" b="1" dirty="0">
                <a:solidFill>
                  <a:srgbClr val="4B2D20"/>
                </a:solidFill>
                <a:latin typeface="Baby Boston" panose="03000000000000000000" pitchFamily="66" charset="0"/>
              </a:rPr>
              <a:t>I live for You, Lord</a:t>
            </a:r>
          </a:p>
        </p:txBody>
      </p:sp>
    </p:spTree>
    <p:extLst>
      <p:ext uri="{BB962C8B-B14F-4D97-AF65-F5344CB8AC3E}">
        <p14:creationId xmlns:p14="http://schemas.microsoft.com/office/powerpoint/2010/main" val="49497805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 light, computer, clock&#10;&#10;Description automatically generated">
            <a:extLst>
              <a:ext uri="{FF2B5EF4-FFF2-40B4-BE49-F238E27FC236}">
                <a16:creationId xmlns:a16="http://schemas.microsoft.com/office/drawing/2014/main" id="{5C2522F2-FED4-4804-AA8A-D35CB95B25F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35404" y="0"/>
            <a:ext cx="13104458" cy="6858000"/>
          </a:xfrm>
          <a:prstGeom prst="rect">
            <a:avLst/>
          </a:prstGeom>
        </p:spPr>
      </p:pic>
    </p:spTree>
    <p:extLst>
      <p:ext uri="{BB962C8B-B14F-4D97-AF65-F5344CB8AC3E}">
        <p14:creationId xmlns:p14="http://schemas.microsoft.com/office/powerpoint/2010/main" val="3071713518"/>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cstate="screen">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a:ext>
            </a:extLst>
          </a:blip>
          <a:srcRect/>
          <a:stretch/>
        </p:blipFill>
        <p:spPr>
          <a:xfrm>
            <a:off x="0" y="0"/>
            <a:ext cx="9144000" cy="6858000"/>
          </a:xfrm>
        </p:spPr>
      </p:pic>
    </p:spTree>
    <p:extLst>
      <p:ext uri="{BB962C8B-B14F-4D97-AF65-F5344CB8AC3E}">
        <p14:creationId xmlns:p14="http://schemas.microsoft.com/office/powerpoint/2010/main" val="2362355951"/>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Surrounded</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466482"/>
            <a:ext cx="8050307" cy="4727274"/>
          </a:xfrm>
        </p:spPr>
        <p:txBody>
          <a:bodyPr anchor="ctr">
            <a:normAutofit/>
          </a:bodyPr>
          <a:lstStyle/>
          <a:p>
            <a:pPr marL="0" indent="0" algn="ctr">
              <a:buNone/>
            </a:pPr>
            <a:r>
              <a:rPr lang="en-US" sz="3200" b="1" dirty="0">
                <a:solidFill>
                  <a:srgbClr val="4B2D20"/>
                </a:solidFill>
                <a:latin typeface="Baby Boston" panose="03000000000000000000" pitchFamily="66" charset="0"/>
              </a:rPr>
              <a:t>There’s a table that </a:t>
            </a:r>
          </a:p>
          <a:p>
            <a:pPr marL="0" indent="0" algn="ctr">
              <a:buNone/>
            </a:pPr>
            <a:r>
              <a:rPr lang="en-US" sz="3200" b="1" dirty="0">
                <a:solidFill>
                  <a:srgbClr val="4B2D20"/>
                </a:solidFill>
                <a:latin typeface="Baby Boston" panose="03000000000000000000" pitchFamily="66" charset="0"/>
              </a:rPr>
              <a:t>You’ve prepared for me</a:t>
            </a:r>
          </a:p>
          <a:p>
            <a:pPr marL="0" indent="0" algn="ctr">
              <a:buNone/>
            </a:pPr>
            <a:r>
              <a:rPr lang="en-US" sz="3200" b="1" dirty="0">
                <a:solidFill>
                  <a:srgbClr val="4B2D20"/>
                </a:solidFill>
                <a:latin typeface="Baby Boston" panose="03000000000000000000" pitchFamily="66" charset="0"/>
              </a:rPr>
              <a:t>In the presence of my enemies</a:t>
            </a:r>
          </a:p>
          <a:p>
            <a:pPr marL="0" indent="0" algn="ctr">
              <a:buNone/>
            </a:pPr>
            <a:r>
              <a:rPr lang="en-US" sz="3200" b="1" dirty="0">
                <a:solidFill>
                  <a:srgbClr val="4B2D20"/>
                </a:solidFill>
                <a:latin typeface="Baby Boston" panose="03000000000000000000" pitchFamily="66" charset="0"/>
              </a:rPr>
              <a:t>It’s Your body and Your blood </a:t>
            </a:r>
          </a:p>
          <a:p>
            <a:pPr marL="0" indent="0" algn="ctr">
              <a:buNone/>
            </a:pPr>
            <a:r>
              <a:rPr lang="en-US" sz="3200" b="1" dirty="0">
                <a:solidFill>
                  <a:srgbClr val="4B2D20"/>
                </a:solidFill>
                <a:latin typeface="Baby Boston" panose="03000000000000000000" pitchFamily="66" charset="0"/>
              </a:rPr>
              <a:t>You shed for me: </a:t>
            </a:r>
          </a:p>
          <a:p>
            <a:pPr marL="0" indent="0" algn="ctr">
              <a:buNone/>
            </a:pPr>
            <a:r>
              <a:rPr lang="en-US" sz="3200" b="1" dirty="0">
                <a:solidFill>
                  <a:srgbClr val="4B2D20"/>
                </a:solidFill>
                <a:latin typeface="Baby Boston" panose="03000000000000000000" pitchFamily="66" charset="0"/>
              </a:rPr>
              <a:t>This is how I fight my battles</a:t>
            </a:r>
          </a:p>
        </p:txBody>
      </p:sp>
      <p:sp>
        <p:nvSpPr>
          <p:cNvPr id="4" name="TextBox 3"/>
          <p:cNvSpPr txBox="1"/>
          <p:nvPr/>
        </p:nvSpPr>
        <p:spPr>
          <a:xfrm>
            <a:off x="7901797" y="6193765"/>
            <a:ext cx="914400" cy="307777"/>
          </a:xfrm>
          <a:prstGeom prst="rect">
            <a:avLst/>
          </a:prstGeom>
          <a:noFill/>
        </p:spPr>
        <p:txBody>
          <a:bodyPr wrap="square" rtlCol="0">
            <a:spAutoFit/>
          </a:bodyPr>
          <a:lstStyle/>
          <a:p>
            <a:pPr algn="ctr"/>
            <a:r>
              <a:rPr lang="en-US" sz="1400" dirty="0">
                <a:latin typeface="Baby Boston" panose="03000000000000000000" pitchFamily="66" charset="0"/>
              </a:rPr>
              <a:t>repeat</a:t>
            </a:r>
            <a:endParaRPr lang="en-US" dirty="0">
              <a:latin typeface="Baby Boston" panose="03000000000000000000" pitchFamily="66" charset="0"/>
            </a:endParaRPr>
          </a:p>
        </p:txBody>
      </p:sp>
    </p:spTree>
    <p:extLst>
      <p:ext uri="{BB962C8B-B14F-4D97-AF65-F5344CB8AC3E}">
        <p14:creationId xmlns:p14="http://schemas.microsoft.com/office/powerpoint/2010/main" val="1618914554"/>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Surrounded</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1466482"/>
            <a:ext cx="8534188" cy="4727274"/>
          </a:xfrm>
        </p:spPr>
        <p:txBody>
          <a:bodyPr anchor="ctr">
            <a:normAutofit/>
          </a:bodyPr>
          <a:lstStyle/>
          <a:p>
            <a:pPr marL="0" indent="0" algn="ctr">
              <a:buNone/>
            </a:pPr>
            <a:r>
              <a:rPr lang="en-US" sz="3200" b="1" dirty="0">
                <a:solidFill>
                  <a:srgbClr val="4B2D20"/>
                </a:solidFill>
                <a:latin typeface="Baby Boston" panose="03000000000000000000" pitchFamily="66" charset="0"/>
              </a:rPr>
              <a:t>And I believe You’ve overcome</a:t>
            </a:r>
          </a:p>
          <a:p>
            <a:pPr marL="0" indent="0" algn="ctr">
              <a:buNone/>
            </a:pPr>
            <a:r>
              <a:rPr lang="en-US" sz="3200" b="1" dirty="0">
                <a:solidFill>
                  <a:srgbClr val="4B2D20"/>
                </a:solidFill>
                <a:latin typeface="Baby Boston" panose="03000000000000000000" pitchFamily="66" charset="0"/>
              </a:rPr>
              <a:t>And I will lift my song of praise</a:t>
            </a:r>
          </a:p>
          <a:p>
            <a:pPr marL="0" indent="0" algn="ctr">
              <a:buNone/>
            </a:pPr>
            <a:r>
              <a:rPr lang="en-US" sz="3200" b="1" dirty="0">
                <a:solidFill>
                  <a:srgbClr val="4B2D20"/>
                </a:solidFill>
                <a:latin typeface="Baby Boston" panose="03000000000000000000" pitchFamily="66" charset="0"/>
              </a:rPr>
              <a:t>For all You’ve done!</a:t>
            </a:r>
          </a:p>
        </p:txBody>
      </p:sp>
    </p:spTree>
    <p:extLst>
      <p:ext uri="{BB962C8B-B14F-4D97-AF65-F5344CB8AC3E}">
        <p14:creationId xmlns:p14="http://schemas.microsoft.com/office/powerpoint/2010/main" val="2163855045"/>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Surrounded</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466482"/>
            <a:ext cx="8050307" cy="4727274"/>
          </a:xfrm>
        </p:spPr>
        <p:txBody>
          <a:bodyPr anchor="ctr">
            <a:normAutofit/>
          </a:bodyPr>
          <a:lstStyle/>
          <a:p>
            <a:pPr marL="0" indent="0" algn="ctr">
              <a:buNone/>
            </a:pPr>
            <a:r>
              <a:rPr lang="en-US" sz="3200" b="1" dirty="0">
                <a:solidFill>
                  <a:srgbClr val="4B2D20"/>
                </a:solidFill>
                <a:latin typeface="Baby Boston" panose="03000000000000000000" pitchFamily="66" charset="0"/>
              </a:rPr>
              <a:t>This is how I fight my battles</a:t>
            </a:r>
          </a:p>
          <a:p>
            <a:pPr marL="0" indent="0" algn="ctr">
              <a:buNone/>
            </a:pPr>
            <a:r>
              <a:rPr lang="en-US" sz="3200" b="1" dirty="0">
                <a:solidFill>
                  <a:srgbClr val="4B2D20"/>
                </a:solidFill>
                <a:latin typeface="Baby Boston" panose="03000000000000000000" pitchFamily="66" charset="0"/>
              </a:rPr>
              <a:t>This is how I fight my battles</a:t>
            </a:r>
          </a:p>
          <a:p>
            <a:pPr marL="0" indent="0" algn="ctr">
              <a:buNone/>
            </a:pPr>
            <a:r>
              <a:rPr lang="en-US" sz="3200" b="1" dirty="0">
                <a:solidFill>
                  <a:srgbClr val="4B2D20"/>
                </a:solidFill>
                <a:latin typeface="Baby Boston" panose="03000000000000000000" pitchFamily="66" charset="0"/>
              </a:rPr>
              <a:t>This is how I fight my battles</a:t>
            </a:r>
          </a:p>
          <a:p>
            <a:pPr marL="0" indent="0" algn="ctr">
              <a:buNone/>
            </a:pPr>
            <a:r>
              <a:rPr lang="en-US" sz="3200" b="1" dirty="0">
                <a:solidFill>
                  <a:srgbClr val="4B2D20"/>
                </a:solidFill>
                <a:latin typeface="Baby Boston" panose="03000000000000000000" pitchFamily="66" charset="0"/>
              </a:rPr>
              <a:t>This is how I…</a:t>
            </a:r>
          </a:p>
        </p:txBody>
      </p:sp>
      <p:sp>
        <p:nvSpPr>
          <p:cNvPr id="4" name="TextBox 3"/>
          <p:cNvSpPr txBox="1"/>
          <p:nvPr/>
        </p:nvSpPr>
        <p:spPr>
          <a:xfrm>
            <a:off x="7901797" y="6193765"/>
            <a:ext cx="914400" cy="307777"/>
          </a:xfrm>
          <a:prstGeom prst="rect">
            <a:avLst/>
          </a:prstGeom>
          <a:noFill/>
        </p:spPr>
        <p:txBody>
          <a:bodyPr wrap="square" rtlCol="0">
            <a:spAutoFit/>
          </a:bodyPr>
          <a:lstStyle/>
          <a:p>
            <a:pPr algn="ctr"/>
            <a:r>
              <a:rPr lang="en-US" sz="1400" dirty="0">
                <a:latin typeface="Baby Boston" panose="03000000000000000000" pitchFamily="66" charset="0"/>
              </a:rPr>
              <a:t>repeat</a:t>
            </a:r>
            <a:endParaRPr lang="en-US" dirty="0">
              <a:latin typeface="Baby Boston" panose="03000000000000000000" pitchFamily="66" charset="0"/>
            </a:endParaRPr>
          </a:p>
        </p:txBody>
      </p:sp>
    </p:spTree>
    <p:extLst>
      <p:ext uri="{BB962C8B-B14F-4D97-AF65-F5344CB8AC3E}">
        <p14:creationId xmlns:p14="http://schemas.microsoft.com/office/powerpoint/2010/main" val="4082018726"/>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Surrounded</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466482"/>
            <a:ext cx="8050307" cy="4727274"/>
          </a:xfrm>
        </p:spPr>
        <p:txBody>
          <a:bodyPr anchor="ctr">
            <a:normAutofit/>
          </a:bodyPr>
          <a:lstStyle/>
          <a:p>
            <a:pPr marL="0" indent="0" algn="ctr">
              <a:buNone/>
            </a:pPr>
            <a:r>
              <a:rPr lang="en-US" sz="3200" b="1" dirty="0">
                <a:solidFill>
                  <a:srgbClr val="4B2D20"/>
                </a:solidFill>
                <a:latin typeface="Baby Boston" panose="03000000000000000000" pitchFamily="66" charset="0"/>
              </a:rPr>
              <a:t>In the valley I know </a:t>
            </a:r>
          </a:p>
          <a:p>
            <a:pPr marL="0" indent="0" algn="ctr">
              <a:buNone/>
            </a:pPr>
            <a:r>
              <a:rPr lang="en-US" sz="3200" b="1" dirty="0">
                <a:solidFill>
                  <a:srgbClr val="4B2D20"/>
                </a:solidFill>
                <a:latin typeface="Baby Boston" panose="03000000000000000000" pitchFamily="66" charset="0"/>
              </a:rPr>
              <a:t>that You’re with me</a:t>
            </a:r>
          </a:p>
          <a:p>
            <a:pPr marL="0" indent="0" algn="ctr">
              <a:buNone/>
            </a:pPr>
            <a:r>
              <a:rPr lang="en-US" sz="3200" b="1" dirty="0">
                <a:solidFill>
                  <a:srgbClr val="4B2D20"/>
                </a:solidFill>
                <a:latin typeface="Baby Boston" panose="03000000000000000000" pitchFamily="66" charset="0"/>
              </a:rPr>
              <a:t>And surely Your goodness </a:t>
            </a:r>
          </a:p>
          <a:p>
            <a:pPr marL="0" indent="0" algn="ctr">
              <a:buNone/>
            </a:pPr>
            <a:r>
              <a:rPr lang="en-US" sz="3200" b="1" dirty="0">
                <a:solidFill>
                  <a:srgbClr val="4B2D20"/>
                </a:solidFill>
                <a:latin typeface="Baby Boston" panose="03000000000000000000" pitchFamily="66" charset="0"/>
              </a:rPr>
              <a:t>and Your mercy fall on me</a:t>
            </a:r>
          </a:p>
          <a:p>
            <a:pPr marL="0" indent="0" algn="ctr">
              <a:buNone/>
            </a:pPr>
            <a:r>
              <a:rPr lang="en-US" sz="3200" b="1" dirty="0">
                <a:solidFill>
                  <a:srgbClr val="4B2D20"/>
                </a:solidFill>
                <a:latin typeface="Baby Boston" panose="03000000000000000000" pitchFamily="66" charset="0"/>
              </a:rPr>
              <a:t>So my weapons are </a:t>
            </a:r>
          </a:p>
          <a:p>
            <a:pPr marL="0" indent="0" algn="ctr">
              <a:buNone/>
            </a:pPr>
            <a:r>
              <a:rPr lang="en-US" sz="3200" b="1" dirty="0">
                <a:solidFill>
                  <a:srgbClr val="4B2D20"/>
                </a:solidFill>
                <a:latin typeface="Baby Boston" panose="03000000000000000000" pitchFamily="66" charset="0"/>
              </a:rPr>
              <a:t>praise and thanksgiving</a:t>
            </a:r>
          </a:p>
          <a:p>
            <a:pPr marL="0" indent="0" algn="ctr">
              <a:buNone/>
            </a:pPr>
            <a:r>
              <a:rPr lang="en-US" sz="3200" b="1" dirty="0">
                <a:solidFill>
                  <a:srgbClr val="4B2D20"/>
                </a:solidFill>
                <a:latin typeface="Baby Boston" panose="03000000000000000000" pitchFamily="66" charset="0"/>
              </a:rPr>
              <a:t>This is how I fight my battles </a:t>
            </a:r>
          </a:p>
        </p:txBody>
      </p:sp>
    </p:spTree>
    <p:extLst>
      <p:ext uri="{BB962C8B-B14F-4D97-AF65-F5344CB8AC3E}">
        <p14:creationId xmlns:p14="http://schemas.microsoft.com/office/powerpoint/2010/main" val="3523556263"/>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Surrounded</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1466482"/>
            <a:ext cx="8534188" cy="4727274"/>
          </a:xfrm>
        </p:spPr>
        <p:txBody>
          <a:bodyPr anchor="ctr">
            <a:normAutofit/>
          </a:bodyPr>
          <a:lstStyle/>
          <a:p>
            <a:pPr marL="0" indent="0" algn="ctr">
              <a:buNone/>
            </a:pPr>
            <a:r>
              <a:rPr lang="en-US" sz="3200" b="1" dirty="0">
                <a:solidFill>
                  <a:srgbClr val="4B2D20"/>
                </a:solidFill>
                <a:latin typeface="Baby Boston" panose="03000000000000000000" pitchFamily="66" charset="0"/>
              </a:rPr>
              <a:t>And I believe You’ve overcome</a:t>
            </a:r>
          </a:p>
          <a:p>
            <a:pPr marL="0" indent="0" algn="ctr">
              <a:buNone/>
            </a:pPr>
            <a:r>
              <a:rPr lang="en-US" sz="3200" b="1" dirty="0">
                <a:solidFill>
                  <a:srgbClr val="4B2D20"/>
                </a:solidFill>
                <a:latin typeface="Baby Boston" panose="03000000000000000000" pitchFamily="66" charset="0"/>
              </a:rPr>
              <a:t>And I will lift my song of praise</a:t>
            </a:r>
          </a:p>
          <a:p>
            <a:pPr marL="0" indent="0" algn="ctr">
              <a:buNone/>
            </a:pPr>
            <a:r>
              <a:rPr lang="en-US" sz="3200" b="1" dirty="0">
                <a:solidFill>
                  <a:srgbClr val="4B2D20"/>
                </a:solidFill>
                <a:latin typeface="Baby Boston" panose="03000000000000000000" pitchFamily="66" charset="0"/>
              </a:rPr>
              <a:t>For all You’ve done!</a:t>
            </a:r>
          </a:p>
        </p:txBody>
      </p:sp>
    </p:spTree>
    <p:extLst>
      <p:ext uri="{BB962C8B-B14F-4D97-AF65-F5344CB8AC3E}">
        <p14:creationId xmlns:p14="http://schemas.microsoft.com/office/powerpoint/2010/main" val="632522761"/>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Surrounded</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466482"/>
            <a:ext cx="8050307" cy="4727274"/>
          </a:xfrm>
        </p:spPr>
        <p:txBody>
          <a:bodyPr anchor="ctr">
            <a:normAutofit/>
          </a:bodyPr>
          <a:lstStyle/>
          <a:p>
            <a:pPr marL="0" indent="0" algn="ctr">
              <a:buNone/>
            </a:pPr>
            <a:r>
              <a:rPr lang="en-US" sz="3200" b="1" dirty="0">
                <a:solidFill>
                  <a:srgbClr val="4B2D20"/>
                </a:solidFill>
                <a:latin typeface="Baby Boston" panose="03000000000000000000" pitchFamily="66" charset="0"/>
              </a:rPr>
              <a:t>This is how I fight my battles</a:t>
            </a:r>
          </a:p>
          <a:p>
            <a:pPr marL="0" indent="0" algn="ctr">
              <a:buNone/>
            </a:pPr>
            <a:r>
              <a:rPr lang="en-US" sz="3200" b="1" dirty="0">
                <a:solidFill>
                  <a:srgbClr val="4B2D20"/>
                </a:solidFill>
                <a:latin typeface="Baby Boston" panose="03000000000000000000" pitchFamily="66" charset="0"/>
              </a:rPr>
              <a:t>This is how I fight my battles</a:t>
            </a:r>
          </a:p>
          <a:p>
            <a:pPr marL="0" indent="0" algn="ctr">
              <a:buNone/>
            </a:pPr>
            <a:r>
              <a:rPr lang="en-US" sz="3200" b="1" dirty="0">
                <a:solidFill>
                  <a:srgbClr val="4B2D20"/>
                </a:solidFill>
                <a:latin typeface="Baby Boston" panose="03000000000000000000" pitchFamily="66" charset="0"/>
              </a:rPr>
              <a:t>This is how I fight my battles</a:t>
            </a:r>
          </a:p>
          <a:p>
            <a:pPr marL="0" indent="0" algn="ctr">
              <a:buNone/>
            </a:pPr>
            <a:r>
              <a:rPr lang="en-US" sz="3200" b="1" dirty="0">
                <a:solidFill>
                  <a:srgbClr val="4B2D20"/>
                </a:solidFill>
                <a:latin typeface="Baby Boston" panose="03000000000000000000" pitchFamily="66" charset="0"/>
              </a:rPr>
              <a:t>This is how I…</a:t>
            </a:r>
          </a:p>
        </p:txBody>
      </p:sp>
      <p:sp>
        <p:nvSpPr>
          <p:cNvPr id="4" name="TextBox 3"/>
          <p:cNvSpPr txBox="1"/>
          <p:nvPr/>
        </p:nvSpPr>
        <p:spPr>
          <a:xfrm>
            <a:off x="7901797" y="6193765"/>
            <a:ext cx="914400" cy="307777"/>
          </a:xfrm>
          <a:prstGeom prst="rect">
            <a:avLst/>
          </a:prstGeom>
          <a:noFill/>
        </p:spPr>
        <p:txBody>
          <a:bodyPr wrap="square" rtlCol="0">
            <a:spAutoFit/>
          </a:bodyPr>
          <a:lstStyle/>
          <a:p>
            <a:pPr algn="ctr"/>
            <a:r>
              <a:rPr lang="en-US" sz="1400" dirty="0">
                <a:latin typeface="Baby Boston" panose="03000000000000000000" pitchFamily="66" charset="0"/>
              </a:rPr>
              <a:t>repeat</a:t>
            </a:r>
            <a:endParaRPr lang="en-US" dirty="0">
              <a:latin typeface="Baby Boston" panose="03000000000000000000" pitchFamily="66" charset="0"/>
            </a:endParaRPr>
          </a:p>
        </p:txBody>
      </p:sp>
    </p:spTree>
    <p:extLst>
      <p:ext uri="{BB962C8B-B14F-4D97-AF65-F5344CB8AC3E}">
        <p14:creationId xmlns:p14="http://schemas.microsoft.com/office/powerpoint/2010/main" val="806770437"/>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Surrounded</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1466482"/>
            <a:ext cx="8534188" cy="4727274"/>
          </a:xfrm>
        </p:spPr>
        <p:txBody>
          <a:bodyPr anchor="ctr">
            <a:normAutofit/>
          </a:bodyPr>
          <a:lstStyle/>
          <a:p>
            <a:pPr marL="0" indent="0" algn="ctr">
              <a:buNone/>
            </a:pPr>
            <a:r>
              <a:rPr lang="en-US" sz="3200" b="1" dirty="0">
                <a:solidFill>
                  <a:srgbClr val="4B2D20"/>
                </a:solidFill>
                <a:latin typeface="Baby Boston" panose="03000000000000000000" pitchFamily="66" charset="0"/>
              </a:rPr>
              <a:t>And I believe You’ve overcome</a:t>
            </a:r>
          </a:p>
          <a:p>
            <a:pPr marL="0" indent="0" algn="ctr">
              <a:buNone/>
            </a:pPr>
            <a:r>
              <a:rPr lang="en-US" sz="3200" b="1" dirty="0">
                <a:solidFill>
                  <a:srgbClr val="4B2D20"/>
                </a:solidFill>
                <a:latin typeface="Baby Boston" panose="03000000000000000000" pitchFamily="66" charset="0"/>
              </a:rPr>
              <a:t>And I will lift my song of praise</a:t>
            </a:r>
          </a:p>
          <a:p>
            <a:pPr marL="0" indent="0" algn="ctr">
              <a:buNone/>
            </a:pPr>
            <a:r>
              <a:rPr lang="en-US" sz="3200" b="1" dirty="0">
                <a:solidFill>
                  <a:srgbClr val="4B2D20"/>
                </a:solidFill>
                <a:latin typeface="Baby Boston" panose="03000000000000000000" pitchFamily="66" charset="0"/>
              </a:rPr>
              <a:t>For all You’ve done!</a:t>
            </a:r>
          </a:p>
        </p:txBody>
      </p:sp>
    </p:spTree>
    <p:extLst>
      <p:ext uri="{BB962C8B-B14F-4D97-AF65-F5344CB8AC3E}">
        <p14:creationId xmlns:p14="http://schemas.microsoft.com/office/powerpoint/2010/main" val="2958504420"/>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Surrounded</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1466482"/>
            <a:ext cx="8542816" cy="4727274"/>
          </a:xfrm>
        </p:spPr>
        <p:txBody>
          <a:bodyPr anchor="ctr">
            <a:normAutofit/>
          </a:bodyPr>
          <a:lstStyle/>
          <a:p>
            <a:pPr marL="0" indent="0" algn="ctr">
              <a:lnSpc>
                <a:spcPct val="150000"/>
              </a:lnSpc>
              <a:buNone/>
            </a:pPr>
            <a:r>
              <a:rPr lang="en-US" i="1" dirty="0">
                <a:solidFill>
                  <a:srgbClr val="4B2D20"/>
                </a:solidFill>
                <a:latin typeface="Baby Boston" panose="03000000000000000000" pitchFamily="66" charset="0"/>
              </a:rPr>
              <a:t>“…in everything by prayer and supplication with thanksgiving let your requests be made known to God. And the peace of God, which surpasses all understanding, will guard your hearts and your minds in Christ Jesus.”</a:t>
            </a:r>
          </a:p>
        </p:txBody>
      </p:sp>
      <p:sp>
        <p:nvSpPr>
          <p:cNvPr id="2" name="TextBox 1"/>
          <p:cNvSpPr txBox="1"/>
          <p:nvPr/>
        </p:nvSpPr>
        <p:spPr>
          <a:xfrm>
            <a:off x="7358332" y="6193765"/>
            <a:ext cx="1457865" cy="307777"/>
          </a:xfrm>
          <a:prstGeom prst="rect">
            <a:avLst/>
          </a:prstGeom>
          <a:noFill/>
        </p:spPr>
        <p:txBody>
          <a:bodyPr wrap="square" rtlCol="0">
            <a:spAutoFit/>
          </a:bodyPr>
          <a:lstStyle/>
          <a:p>
            <a:pPr algn="ctr"/>
            <a:r>
              <a:rPr lang="en-US" sz="1400" dirty="0">
                <a:latin typeface="Baby Boston" panose="03000000000000000000" pitchFamily="66" charset="0"/>
              </a:rPr>
              <a:t>Philippians 4</a:t>
            </a:r>
            <a:endParaRPr lang="en-US" dirty="0">
              <a:latin typeface="Baby Boston" panose="03000000000000000000" pitchFamily="66" charset="0"/>
            </a:endParaRPr>
          </a:p>
        </p:txBody>
      </p:sp>
    </p:spTree>
    <p:extLst>
      <p:ext uri="{BB962C8B-B14F-4D97-AF65-F5344CB8AC3E}">
        <p14:creationId xmlns:p14="http://schemas.microsoft.com/office/powerpoint/2010/main" val="717777533"/>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Surrounded</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1466482"/>
            <a:ext cx="8534188" cy="4727274"/>
          </a:xfrm>
        </p:spPr>
        <p:txBody>
          <a:bodyPr anchor="ctr">
            <a:normAutofit/>
          </a:bodyPr>
          <a:lstStyle/>
          <a:p>
            <a:pPr marL="0" indent="0" algn="ctr">
              <a:buNone/>
            </a:pPr>
            <a:r>
              <a:rPr lang="en-US" sz="3200" b="1" dirty="0">
                <a:solidFill>
                  <a:srgbClr val="4B2D20"/>
                </a:solidFill>
                <a:latin typeface="Baby Boston" panose="03000000000000000000" pitchFamily="66" charset="0"/>
              </a:rPr>
              <a:t>It may look like I’m surrounded</a:t>
            </a:r>
          </a:p>
          <a:p>
            <a:pPr marL="0" indent="0" algn="ctr">
              <a:buNone/>
            </a:pPr>
            <a:r>
              <a:rPr lang="en-US" sz="3200" b="1" dirty="0">
                <a:solidFill>
                  <a:srgbClr val="4B2D20"/>
                </a:solidFill>
                <a:latin typeface="Baby Boston" panose="03000000000000000000" pitchFamily="66" charset="0"/>
              </a:rPr>
              <a:t>But I’m surrounded by You</a:t>
            </a:r>
          </a:p>
        </p:txBody>
      </p:sp>
      <p:sp>
        <p:nvSpPr>
          <p:cNvPr id="4" name="TextBox 3"/>
          <p:cNvSpPr txBox="1"/>
          <p:nvPr/>
        </p:nvSpPr>
        <p:spPr>
          <a:xfrm>
            <a:off x="7901797" y="6193765"/>
            <a:ext cx="914400" cy="307777"/>
          </a:xfrm>
          <a:prstGeom prst="rect">
            <a:avLst/>
          </a:prstGeom>
          <a:noFill/>
        </p:spPr>
        <p:txBody>
          <a:bodyPr wrap="square" rtlCol="0">
            <a:spAutoFit/>
          </a:bodyPr>
          <a:lstStyle/>
          <a:p>
            <a:pPr algn="ctr"/>
            <a:r>
              <a:rPr lang="en-US" sz="1400" dirty="0">
                <a:latin typeface="Baby Boston" panose="03000000000000000000" pitchFamily="66" charset="0"/>
              </a:rPr>
              <a:t>x6</a:t>
            </a:r>
            <a:endParaRPr lang="en-US" dirty="0">
              <a:latin typeface="Baby Boston" panose="03000000000000000000" pitchFamily="66" charset="0"/>
            </a:endParaRPr>
          </a:p>
        </p:txBody>
      </p:sp>
    </p:spTree>
    <p:extLst>
      <p:ext uri="{BB962C8B-B14F-4D97-AF65-F5344CB8AC3E}">
        <p14:creationId xmlns:p14="http://schemas.microsoft.com/office/powerpoint/2010/main" val="157965375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 plate&#10;&#10;Description automatically generated">
            <a:extLst>
              <a:ext uri="{FF2B5EF4-FFF2-40B4-BE49-F238E27FC236}">
                <a16:creationId xmlns:a16="http://schemas.microsoft.com/office/drawing/2014/main" id="{87BCD2A2-2841-44F2-98B9-BA951B8F6A0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0" y="1264888"/>
            <a:ext cx="7620000" cy="3600450"/>
          </a:xfrm>
          <a:prstGeom prst="rect">
            <a:avLst/>
          </a:prstGeom>
        </p:spPr>
      </p:pic>
      <p:sp>
        <p:nvSpPr>
          <p:cNvPr id="4" name="TextBox 3">
            <a:extLst>
              <a:ext uri="{FF2B5EF4-FFF2-40B4-BE49-F238E27FC236}">
                <a16:creationId xmlns:a16="http://schemas.microsoft.com/office/drawing/2014/main" id="{6C0AE9CB-BFD7-42E9-88F1-2BE2A223B881}"/>
              </a:ext>
            </a:extLst>
          </p:cNvPr>
          <p:cNvSpPr txBox="1"/>
          <p:nvPr/>
        </p:nvSpPr>
        <p:spPr>
          <a:xfrm>
            <a:off x="2935643" y="5896699"/>
            <a:ext cx="3272713" cy="584775"/>
          </a:xfrm>
          <a:prstGeom prst="rect">
            <a:avLst/>
          </a:prstGeom>
          <a:noFill/>
        </p:spPr>
        <p:txBody>
          <a:bodyPr wrap="square" rtlCol="0">
            <a:spAutoFit/>
          </a:bodyPr>
          <a:lstStyle/>
          <a:p>
            <a:r>
              <a:rPr lang="en-US" sz="3200" dirty="0">
                <a:solidFill>
                  <a:srgbClr val="231F20"/>
                </a:solidFill>
              </a:rPr>
              <a:t>orphanhelpers.org</a:t>
            </a:r>
          </a:p>
        </p:txBody>
      </p:sp>
      <p:pic>
        <p:nvPicPr>
          <p:cNvPr id="5" name="Picture 4" descr="A close up of a sign&#10;&#10;Description automatically generated">
            <a:extLst>
              <a:ext uri="{FF2B5EF4-FFF2-40B4-BE49-F238E27FC236}">
                <a16:creationId xmlns:a16="http://schemas.microsoft.com/office/drawing/2014/main" id="{78E35913-A875-4455-BD0F-9029AA8CCF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254" y="5691624"/>
            <a:ext cx="910901" cy="910901"/>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04DB9502-9429-484C-ABD0-0692426A5D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5018" y="5775649"/>
            <a:ext cx="825728" cy="826876"/>
          </a:xfrm>
          <a:prstGeom prst="rect">
            <a:avLst/>
          </a:prstGeom>
        </p:spPr>
      </p:pic>
    </p:spTree>
    <p:extLst>
      <p:ext uri="{BB962C8B-B14F-4D97-AF65-F5344CB8AC3E}">
        <p14:creationId xmlns:p14="http://schemas.microsoft.com/office/powerpoint/2010/main" val="952999071"/>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Surrounded</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466482"/>
            <a:ext cx="8050307" cy="4727274"/>
          </a:xfrm>
        </p:spPr>
        <p:txBody>
          <a:bodyPr anchor="ctr">
            <a:normAutofit/>
          </a:bodyPr>
          <a:lstStyle/>
          <a:p>
            <a:pPr marL="0" indent="0" algn="ctr">
              <a:buNone/>
            </a:pPr>
            <a:r>
              <a:rPr lang="en-US" sz="3200" b="1" dirty="0">
                <a:solidFill>
                  <a:srgbClr val="4B2D20"/>
                </a:solidFill>
                <a:latin typeface="Baby Boston" panose="03000000000000000000" pitchFamily="66" charset="0"/>
              </a:rPr>
              <a:t>This is how I fight my battles</a:t>
            </a:r>
          </a:p>
          <a:p>
            <a:pPr marL="0" indent="0" algn="ctr">
              <a:buNone/>
            </a:pPr>
            <a:r>
              <a:rPr lang="en-US" sz="3200" b="1" dirty="0">
                <a:solidFill>
                  <a:srgbClr val="4B2D20"/>
                </a:solidFill>
                <a:latin typeface="Baby Boston" panose="03000000000000000000" pitchFamily="66" charset="0"/>
              </a:rPr>
              <a:t>This is how I fight my battles</a:t>
            </a:r>
          </a:p>
        </p:txBody>
      </p:sp>
      <p:sp>
        <p:nvSpPr>
          <p:cNvPr id="5" name="TextBox 4"/>
          <p:cNvSpPr txBox="1"/>
          <p:nvPr/>
        </p:nvSpPr>
        <p:spPr>
          <a:xfrm>
            <a:off x="7901797" y="6193765"/>
            <a:ext cx="914400" cy="307777"/>
          </a:xfrm>
          <a:prstGeom prst="rect">
            <a:avLst/>
          </a:prstGeom>
          <a:noFill/>
        </p:spPr>
        <p:txBody>
          <a:bodyPr wrap="square" rtlCol="0">
            <a:spAutoFit/>
          </a:bodyPr>
          <a:lstStyle/>
          <a:p>
            <a:pPr algn="ctr"/>
            <a:r>
              <a:rPr lang="en-US" sz="1400" dirty="0">
                <a:latin typeface="Baby Boston" panose="03000000000000000000" pitchFamily="66" charset="0"/>
              </a:rPr>
              <a:t>repeat</a:t>
            </a:r>
            <a:endParaRPr lang="en-US" dirty="0">
              <a:latin typeface="Baby Boston" panose="03000000000000000000" pitchFamily="66" charset="0"/>
            </a:endParaRPr>
          </a:p>
        </p:txBody>
      </p:sp>
    </p:spTree>
    <p:extLst>
      <p:ext uri="{BB962C8B-B14F-4D97-AF65-F5344CB8AC3E}">
        <p14:creationId xmlns:p14="http://schemas.microsoft.com/office/powerpoint/2010/main" val="364981194"/>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Surrounded</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466482"/>
            <a:ext cx="8050307" cy="4727274"/>
          </a:xfrm>
        </p:spPr>
        <p:txBody>
          <a:bodyPr anchor="ctr">
            <a:normAutofit/>
          </a:bodyPr>
          <a:lstStyle/>
          <a:p>
            <a:pPr marL="0" indent="0" algn="ctr">
              <a:buNone/>
            </a:pPr>
            <a:r>
              <a:rPr lang="en-US" sz="3200" b="1" dirty="0">
                <a:solidFill>
                  <a:srgbClr val="4B2D20"/>
                </a:solidFill>
                <a:latin typeface="Baby Boston" panose="03000000000000000000" pitchFamily="66" charset="0"/>
              </a:rPr>
              <a:t>This is how I fight my battles</a:t>
            </a:r>
          </a:p>
          <a:p>
            <a:pPr marL="0" indent="0" algn="ctr">
              <a:buNone/>
            </a:pPr>
            <a:r>
              <a:rPr lang="en-US" sz="3200" b="1" dirty="0">
                <a:solidFill>
                  <a:srgbClr val="4B2D20"/>
                </a:solidFill>
                <a:latin typeface="Baby Boston" panose="03000000000000000000" pitchFamily="66" charset="0"/>
              </a:rPr>
              <a:t>This is how I fight my battles</a:t>
            </a:r>
          </a:p>
          <a:p>
            <a:pPr marL="0" indent="0" algn="ctr">
              <a:buNone/>
            </a:pPr>
            <a:r>
              <a:rPr lang="en-US" sz="3200" b="1" dirty="0">
                <a:solidFill>
                  <a:srgbClr val="4B2D20"/>
                </a:solidFill>
                <a:latin typeface="Baby Boston" panose="03000000000000000000" pitchFamily="66" charset="0"/>
              </a:rPr>
              <a:t>This is how I fight my battles</a:t>
            </a:r>
          </a:p>
          <a:p>
            <a:pPr marL="0" indent="0" algn="ctr">
              <a:buNone/>
            </a:pPr>
            <a:r>
              <a:rPr lang="en-US" sz="3200" b="1" dirty="0">
                <a:solidFill>
                  <a:srgbClr val="4B2D20"/>
                </a:solidFill>
                <a:latin typeface="Baby Boston" panose="03000000000000000000" pitchFamily="66" charset="0"/>
              </a:rPr>
              <a:t>This is how I…</a:t>
            </a:r>
          </a:p>
        </p:txBody>
      </p:sp>
    </p:spTree>
    <p:extLst>
      <p:ext uri="{BB962C8B-B14F-4D97-AF65-F5344CB8AC3E}">
        <p14:creationId xmlns:p14="http://schemas.microsoft.com/office/powerpoint/2010/main" val="3820183969"/>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Surrounded</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09" y="1466482"/>
            <a:ext cx="8534188" cy="4727274"/>
          </a:xfrm>
        </p:spPr>
        <p:txBody>
          <a:bodyPr anchor="ctr">
            <a:normAutofit/>
          </a:bodyPr>
          <a:lstStyle/>
          <a:p>
            <a:pPr marL="0" indent="0" algn="ctr">
              <a:buNone/>
            </a:pPr>
            <a:r>
              <a:rPr lang="en-US" sz="3200" b="1" dirty="0">
                <a:solidFill>
                  <a:srgbClr val="4B2D20"/>
                </a:solidFill>
                <a:latin typeface="Baby Boston" panose="03000000000000000000" pitchFamily="66" charset="0"/>
              </a:rPr>
              <a:t>It may look like I’m surrounded</a:t>
            </a:r>
          </a:p>
          <a:p>
            <a:pPr marL="0" indent="0" algn="ctr">
              <a:buNone/>
            </a:pPr>
            <a:r>
              <a:rPr lang="en-US" sz="3200" b="1" dirty="0">
                <a:solidFill>
                  <a:srgbClr val="4B2D20"/>
                </a:solidFill>
                <a:latin typeface="Baby Boston" panose="03000000000000000000" pitchFamily="66" charset="0"/>
              </a:rPr>
              <a:t>But I’m surrounded by You</a:t>
            </a:r>
          </a:p>
        </p:txBody>
      </p:sp>
      <p:sp>
        <p:nvSpPr>
          <p:cNvPr id="4" name="TextBox 3"/>
          <p:cNvSpPr txBox="1"/>
          <p:nvPr/>
        </p:nvSpPr>
        <p:spPr>
          <a:xfrm>
            <a:off x="7901797" y="6193765"/>
            <a:ext cx="914400" cy="307777"/>
          </a:xfrm>
          <a:prstGeom prst="rect">
            <a:avLst/>
          </a:prstGeom>
          <a:noFill/>
        </p:spPr>
        <p:txBody>
          <a:bodyPr wrap="square" rtlCol="0">
            <a:spAutoFit/>
          </a:bodyPr>
          <a:lstStyle/>
          <a:p>
            <a:pPr algn="ctr"/>
            <a:r>
              <a:rPr lang="en-US" sz="1400" dirty="0">
                <a:latin typeface="Baby Boston" panose="03000000000000000000" pitchFamily="66" charset="0"/>
              </a:rPr>
              <a:t>x4</a:t>
            </a:r>
            <a:endParaRPr lang="en-US" dirty="0">
              <a:latin typeface="Baby Boston" panose="03000000000000000000" pitchFamily="66" charset="0"/>
            </a:endParaRPr>
          </a:p>
        </p:txBody>
      </p:sp>
    </p:spTree>
    <p:extLst>
      <p:ext uri="{BB962C8B-B14F-4D97-AF65-F5344CB8AC3E}">
        <p14:creationId xmlns:p14="http://schemas.microsoft.com/office/powerpoint/2010/main" val="3416148946"/>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cstate="screen">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a:ext>
            </a:extLst>
          </a:blip>
          <a:srcRect/>
          <a:stretch/>
        </p:blipFill>
        <p:spPr>
          <a:xfrm>
            <a:off x="0" y="0"/>
            <a:ext cx="9144000" cy="6858000"/>
          </a:xfrm>
        </p:spPr>
      </p:pic>
    </p:spTree>
    <p:extLst>
      <p:ext uri="{BB962C8B-B14F-4D97-AF65-F5344CB8AC3E}">
        <p14:creationId xmlns:p14="http://schemas.microsoft.com/office/powerpoint/2010/main" val="45689733"/>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I Will Wait</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120770" y="1466482"/>
            <a:ext cx="8885207" cy="4727274"/>
          </a:xfrm>
        </p:spPr>
        <p:txBody>
          <a:bodyPr anchor="ctr">
            <a:normAutofit/>
          </a:bodyPr>
          <a:lstStyle/>
          <a:p>
            <a:pPr marL="0" indent="0" algn="ctr">
              <a:lnSpc>
                <a:spcPct val="150000"/>
              </a:lnSpc>
              <a:buNone/>
            </a:pPr>
            <a:r>
              <a:rPr lang="en-US" i="1" dirty="0">
                <a:solidFill>
                  <a:srgbClr val="4B2D20"/>
                </a:solidFill>
                <a:latin typeface="Baby Boston" panose="03000000000000000000" pitchFamily="66" charset="0"/>
              </a:rPr>
              <a:t>Out of the depths I cry to you, </a:t>
            </a:r>
          </a:p>
          <a:p>
            <a:pPr marL="0" indent="0" algn="ctr">
              <a:lnSpc>
                <a:spcPct val="150000"/>
              </a:lnSpc>
              <a:buNone/>
            </a:pPr>
            <a:r>
              <a:rPr lang="en-US" i="1" dirty="0">
                <a:solidFill>
                  <a:srgbClr val="4B2D20"/>
                </a:solidFill>
                <a:latin typeface="Baby Boston" panose="03000000000000000000" pitchFamily="66" charset="0"/>
              </a:rPr>
              <a:t>O Lord! O Lord, hear my voice!</a:t>
            </a:r>
          </a:p>
          <a:p>
            <a:pPr marL="0" indent="0" algn="ctr">
              <a:lnSpc>
                <a:spcPct val="150000"/>
              </a:lnSpc>
              <a:buNone/>
            </a:pPr>
            <a:r>
              <a:rPr lang="en-US" i="1" dirty="0">
                <a:solidFill>
                  <a:srgbClr val="4B2D20"/>
                </a:solidFill>
                <a:latin typeface="Baby Boston" panose="03000000000000000000" pitchFamily="66" charset="0"/>
              </a:rPr>
              <a:t>Let your ears be attentive</a:t>
            </a:r>
          </a:p>
          <a:p>
            <a:pPr marL="0" indent="0" algn="ctr">
              <a:lnSpc>
                <a:spcPct val="150000"/>
              </a:lnSpc>
              <a:buNone/>
            </a:pPr>
            <a:r>
              <a:rPr lang="en-US" i="1" dirty="0">
                <a:solidFill>
                  <a:srgbClr val="4B2D20"/>
                </a:solidFill>
                <a:latin typeface="Baby Boston" panose="03000000000000000000" pitchFamily="66" charset="0"/>
              </a:rPr>
              <a:t>to the voice of my pleas for mercy!</a:t>
            </a:r>
          </a:p>
        </p:txBody>
      </p:sp>
      <p:sp>
        <p:nvSpPr>
          <p:cNvPr id="9" name="TextBox 8"/>
          <p:cNvSpPr txBox="1"/>
          <p:nvPr/>
        </p:nvSpPr>
        <p:spPr>
          <a:xfrm>
            <a:off x="7358332" y="6193765"/>
            <a:ext cx="1457865" cy="307777"/>
          </a:xfrm>
          <a:prstGeom prst="rect">
            <a:avLst/>
          </a:prstGeom>
          <a:noFill/>
        </p:spPr>
        <p:txBody>
          <a:bodyPr wrap="square" rtlCol="0">
            <a:spAutoFit/>
          </a:bodyPr>
          <a:lstStyle/>
          <a:p>
            <a:pPr algn="ctr"/>
            <a:r>
              <a:rPr lang="en-US" sz="1400" dirty="0">
                <a:latin typeface="Baby Boston" panose="03000000000000000000" pitchFamily="66" charset="0"/>
              </a:rPr>
              <a:t>Psalm 130</a:t>
            </a:r>
            <a:endParaRPr lang="en-US" dirty="0">
              <a:latin typeface="Baby Boston" panose="03000000000000000000" pitchFamily="66" charset="0"/>
            </a:endParaRPr>
          </a:p>
        </p:txBody>
      </p:sp>
    </p:spTree>
    <p:extLst>
      <p:ext uri="{BB962C8B-B14F-4D97-AF65-F5344CB8AC3E}">
        <p14:creationId xmlns:p14="http://schemas.microsoft.com/office/powerpoint/2010/main" val="3358536072"/>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I Will Wait</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10" y="1466482"/>
            <a:ext cx="8542814" cy="4727274"/>
          </a:xfrm>
        </p:spPr>
        <p:txBody>
          <a:bodyPr anchor="ctr">
            <a:normAutofit/>
          </a:bodyPr>
          <a:lstStyle/>
          <a:p>
            <a:pPr marL="0" indent="0" algn="ctr">
              <a:buNone/>
            </a:pPr>
            <a:r>
              <a:rPr lang="en-US" sz="3200" b="1" dirty="0">
                <a:solidFill>
                  <a:srgbClr val="4B2D20"/>
                </a:solidFill>
                <a:latin typeface="Baby Boston" panose="03000000000000000000" pitchFamily="66" charset="0"/>
              </a:rPr>
              <a:t>Out of the depths I cry to You</a:t>
            </a:r>
          </a:p>
          <a:p>
            <a:pPr marL="0" indent="0" algn="ctr">
              <a:buNone/>
            </a:pPr>
            <a:r>
              <a:rPr lang="en-US" sz="3200" b="1" dirty="0">
                <a:solidFill>
                  <a:srgbClr val="4B2D20"/>
                </a:solidFill>
                <a:latin typeface="Baby Boston" panose="03000000000000000000" pitchFamily="66" charset="0"/>
              </a:rPr>
              <a:t>In darkest places I will call</a:t>
            </a:r>
          </a:p>
          <a:p>
            <a:pPr marL="0" indent="0" algn="ctr">
              <a:buNone/>
            </a:pPr>
            <a:r>
              <a:rPr lang="en-US" sz="3200" b="1" dirty="0">
                <a:solidFill>
                  <a:srgbClr val="4B2D20"/>
                </a:solidFill>
                <a:latin typeface="Baby Boston" panose="03000000000000000000" pitchFamily="66" charset="0"/>
              </a:rPr>
              <a:t>Incline Your ear to me anew</a:t>
            </a:r>
          </a:p>
          <a:p>
            <a:pPr marL="0" indent="0" algn="ctr">
              <a:buNone/>
            </a:pPr>
            <a:r>
              <a:rPr lang="en-US" b="1" dirty="0">
                <a:solidFill>
                  <a:srgbClr val="4B2D20"/>
                </a:solidFill>
                <a:latin typeface="Baby Boston" panose="03000000000000000000" pitchFamily="66" charset="0"/>
              </a:rPr>
              <a:t>and</a:t>
            </a:r>
            <a:r>
              <a:rPr lang="en-US" sz="3200" b="1" dirty="0">
                <a:solidFill>
                  <a:srgbClr val="4B2D20"/>
                </a:solidFill>
                <a:latin typeface="Baby Boston" panose="03000000000000000000" pitchFamily="66" charset="0"/>
              </a:rPr>
              <a:t> hear my cry</a:t>
            </a:r>
            <a:r>
              <a:rPr lang="en-US" b="1" dirty="0">
                <a:solidFill>
                  <a:srgbClr val="4B2D20"/>
                </a:solidFill>
                <a:latin typeface="Baby Boston" panose="03000000000000000000" pitchFamily="66" charset="0"/>
              </a:rPr>
              <a:t> for </a:t>
            </a:r>
            <a:r>
              <a:rPr lang="en-US" sz="3200" b="1" dirty="0">
                <a:solidFill>
                  <a:srgbClr val="4B2D20"/>
                </a:solidFill>
                <a:latin typeface="Baby Boston" panose="03000000000000000000" pitchFamily="66" charset="0"/>
              </a:rPr>
              <a:t>mercy Lord</a:t>
            </a:r>
          </a:p>
        </p:txBody>
      </p:sp>
    </p:spTree>
    <p:extLst>
      <p:ext uri="{BB962C8B-B14F-4D97-AF65-F5344CB8AC3E}">
        <p14:creationId xmlns:p14="http://schemas.microsoft.com/office/powerpoint/2010/main" val="314107303"/>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I Will Wait</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120770" y="1466482"/>
            <a:ext cx="8885207" cy="4727274"/>
          </a:xfrm>
        </p:spPr>
        <p:txBody>
          <a:bodyPr anchor="ctr">
            <a:normAutofit/>
          </a:bodyPr>
          <a:lstStyle/>
          <a:p>
            <a:pPr marL="0" indent="0" algn="ctr">
              <a:lnSpc>
                <a:spcPct val="150000"/>
              </a:lnSpc>
              <a:buNone/>
            </a:pPr>
            <a:r>
              <a:rPr lang="en-US" i="1" dirty="0">
                <a:solidFill>
                  <a:srgbClr val="4B2D20"/>
                </a:solidFill>
                <a:latin typeface="Baby Boston" panose="03000000000000000000" pitchFamily="66" charset="0"/>
              </a:rPr>
              <a:t>If you, O Lord, should mark iniquities,</a:t>
            </a:r>
          </a:p>
          <a:p>
            <a:pPr marL="0" indent="0" algn="ctr">
              <a:lnSpc>
                <a:spcPct val="150000"/>
              </a:lnSpc>
              <a:buNone/>
            </a:pPr>
            <a:r>
              <a:rPr lang="en-US" i="1" dirty="0">
                <a:solidFill>
                  <a:srgbClr val="4B2D20"/>
                </a:solidFill>
                <a:latin typeface="Baby Boston" panose="03000000000000000000" pitchFamily="66" charset="0"/>
              </a:rPr>
              <a:t>    O Lord, who could stand?</a:t>
            </a:r>
          </a:p>
          <a:p>
            <a:pPr marL="0" indent="0" algn="ctr">
              <a:lnSpc>
                <a:spcPct val="150000"/>
              </a:lnSpc>
              <a:buNone/>
            </a:pPr>
            <a:r>
              <a:rPr lang="en-US" i="1" dirty="0">
                <a:solidFill>
                  <a:srgbClr val="4B2D20"/>
                </a:solidFill>
                <a:latin typeface="Baby Boston" panose="03000000000000000000" pitchFamily="66" charset="0"/>
              </a:rPr>
              <a:t>But with you there is forgiveness,</a:t>
            </a:r>
          </a:p>
          <a:p>
            <a:pPr marL="0" indent="0" algn="ctr">
              <a:lnSpc>
                <a:spcPct val="150000"/>
              </a:lnSpc>
              <a:buNone/>
            </a:pPr>
            <a:r>
              <a:rPr lang="en-US" i="1" dirty="0">
                <a:solidFill>
                  <a:srgbClr val="4B2D20"/>
                </a:solidFill>
                <a:latin typeface="Baby Boston" panose="03000000000000000000" pitchFamily="66" charset="0"/>
              </a:rPr>
              <a:t>that you may be feared.</a:t>
            </a:r>
          </a:p>
        </p:txBody>
      </p:sp>
      <p:sp>
        <p:nvSpPr>
          <p:cNvPr id="4" name="TextBox 3"/>
          <p:cNvSpPr txBox="1"/>
          <p:nvPr/>
        </p:nvSpPr>
        <p:spPr>
          <a:xfrm>
            <a:off x="7358332" y="6193765"/>
            <a:ext cx="1457865" cy="307777"/>
          </a:xfrm>
          <a:prstGeom prst="rect">
            <a:avLst/>
          </a:prstGeom>
          <a:noFill/>
        </p:spPr>
        <p:txBody>
          <a:bodyPr wrap="square" rtlCol="0">
            <a:spAutoFit/>
          </a:bodyPr>
          <a:lstStyle/>
          <a:p>
            <a:pPr algn="ctr"/>
            <a:r>
              <a:rPr lang="en-US" sz="1400" dirty="0">
                <a:latin typeface="Baby Boston" panose="03000000000000000000" pitchFamily="66" charset="0"/>
              </a:rPr>
              <a:t>Psalm 130</a:t>
            </a:r>
            <a:endParaRPr lang="en-US" dirty="0">
              <a:latin typeface="Baby Boston" panose="03000000000000000000" pitchFamily="66" charset="0"/>
            </a:endParaRPr>
          </a:p>
        </p:txBody>
      </p:sp>
    </p:spTree>
    <p:extLst>
      <p:ext uri="{BB962C8B-B14F-4D97-AF65-F5344CB8AC3E}">
        <p14:creationId xmlns:p14="http://schemas.microsoft.com/office/powerpoint/2010/main" val="502806671"/>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I Will Wait</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10" y="1466482"/>
            <a:ext cx="8542814" cy="4727274"/>
          </a:xfrm>
        </p:spPr>
        <p:txBody>
          <a:bodyPr anchor="ctr">
            <a:normAutofit/>
          </a:bodyPr>
          <a:lstStyle/>
          <a:p>
            <a:pPr marL="0" indent="0" algn="ctr">
              <a:buNone/>
            </a:pPr>
            <a:r>
              <a:rPr lang="en-US" b="1" dirty="0">
                <a:solidFill>
                  <a:srgbClr val="4B2D20"/>
                </a:solidFill>
                <a:latin typeface="Baby Boston" panose="03000000000000000000" pitchFamily="66" charset="0"/>
              </a:rPr>
              <a:t>Were You to count my sinful ways</a:t>
            </a:r>
          </a:p>
          <a:p>
            <a:pPr marL="0" indent="0" algn="ctr">
              <a:buNone/>
            </a:pPr>
            <a:r>
              <a:rPr lang="en-US" b="1" dirty="0">
                <a:solidFill>
                  <a:srgbClr val="4B2D20"/>
                </a:solidFill>
                <a:latin typeface="Baby Boston" panose="03000000000000000000" pitchFamily="66" charset="0"/>
              </a:rPr>
              <a:t>How could I come before Your throne</a:t>
            </a:r>
          </a:p>
          <a:p>
            <a:pPr marL="0" indent="0" algn="ctr">
              <a:buNone/>
            </a:pPr>
            <a:r>
              <a:rPr lang="en-US" b="1" dirty="0">
                <a:solidFill>
                  <a:srgbClr val="4B2D20"/>
                </a:solidFill>
                <a:latin typeface="Baby Boston" panose="03000000000000000000" pitchFamily="66" charset="0"/>
              </a:rPr>
              <a:t>Yet full forgiveness meets my gaze</a:t>
            </a:r>
          </a:p>
          <a:p>
            <a:pPr marL="0" indent="0" algn="ctr">
              <a:buNone/>
            </a:pPr>
            <a:r>
              <a:rPr lang="en-US" b="1" dirty="0">
                <a:solidFill>
                  <a:srgbClr val="4B2D20"/>
                </a:solidFill>
                <a:latin typeface="Baby Boston" panose="03000000000000000000" pitchFamily="66" charset="0"/>
              </a:rPr>
              <a:t>I stand redeemed by grace alone</a:t>
            </a:r>
          </a:p>
        </p:txBody>
      </p:sp>
    </p:spTree>
    <p:extLst>
      <p:ext uri="{BB962C8B-B14F-4D97-AF65-F5344CB8AC3E}">
        <p14:creationId xmlns:p14="http://schemas.microsoft.com/office/powerpoint/2010/main" val="1415797963"/>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I Will Wait</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10" y="1466482"/>
            <a:ext cx="8542814" cy="4727274"/>
          </a:xfrm>
        </p:spPr>
        <p:txBody>
          <a:bodyPr anchor="ctr">
            <a:normAutofit/>
          </a:bodyPr>
          <a:lstStyle/>
          <a:p>
            <a:pPr marL="0" indent="0" algn="ctr">
              <a:buNone/>
            </a:pPr>
            <a:r>
              <a:rPr lang="en-US" b="1" dirty="0">
                <a:solidFill>
                  <a:srgbClr val="4B2D20"/>
                </a:solidFill>
                <a:latin typeface="Baby Boston" panose="03000000000000000000" pitchFamily="66" charset="0"/>
              </a:rPr>
              <a:t>I will wait for You, I will wait for You</a:t>
            </a:r>
          </a:p>
          <a:p>
            <a:pPr marL="0" indent="0" algn="ctr">
              <a:buNone/>
            </a:pPr>
            <a:r>
              <a:rPr lang="en-US" b="1" dirty="0">
                <a:solidFill>
                  <a:srgbClr val="4B2D20"/>
                </a:solidFill>
                <a:latin typeface="Baby Boston" panose="03000000000000000000" pitchFamily="66" charset="0"/>
              </a:rPr>
              <a:t>On Your word I will rely</a:t>
            </a:r>
          </a:p>
          <a:p>
            <a:pPr marL="0" indent="0" algn="ctr">
              <a:buNone/>
            </a:pPr>
            <a:r>
              <a:rPr lang="en-US" b="1" dirty="0">
                <a:solidFill>
                  <a:srgbClr val="4B2D20"/>
                </a:solidFill>
                <a:latin typeface="Baby Boston" panose="03000000000000000000" pitchFamily="66" charset="0"/>
              </a:rPr>
              <a:t>I will wait</a:t>
            </a:r>
            <a:r>
              <a:rPr lang="en-US" sz="2400" b="1" dirty="0">
                <a:solidFill>
                  <a:srgbClr val="4B2D20"/>
                </a:solidFill>
                <a:latin typeface="Baby Boston" panose="03000000000000000000" pitchFamily="66" charset="0"/>
              </a:rPr>
              <a:t> for </a:t>
            </a:r>
            <a:r>
              <a:rPr lang="en-US" b="1" dirty="0">
                <a:solidFill>
                  <a:srgbClr val="4B2D20"/>
                </a:solidFill>
                <a:latin typeface="Baby Boston" panose="03000000000000000000" pitchFamily="66" charset="0"/>
              </a:rPr>
              <a:t>You, surely wait</a:t>
            </a:r>
            <a:r>
              <a:rPr lang="en-US" sz="2400" b="1" dirty="0">
                <a:solidFill>
                  <a:srgbClr val="4B2D20"/>
                </a:solidFill>
                <a:latin typeface="Baby Boston" panose="03000000000000000000" pitchFamily="66" charset="0"/>
              </a:rPr>
              <a:t> for </a:t>
            </a:r>
            <a:r>
              <a:rPr lang="en-US" b="1" dirty="0">
                <a:solidFill>
                  <a:srgbClr val="4B2D20"/>
                </a:solidFill>
                <a:latin typeface="Baby Boston" panose="03000000000000000000" pitchFamily="66" charset="0"/>
              </a:rPr>
              <a:t>You</a:t>
            </a:r>
          </a:p>
          <a:p>
            <a:pPr marL="0" indent="0" algn="ctr">
              <a:buNone/>
            </a:pPr>
            <a:r>
              <a:rPr lang="en-US" b="1" dirty="0">
                <a:solidFill>
                  <a:srgbClr val="4B2D20"/>
                </a:solidFill>
                <a:latin typeface="Baby Boston" panose="03000000000000000000" pitchFamily="66" charset="0"/>
              </a:rPr>
              <a:t>Till my soul is satisfied</a:t>
            </a:r>
          </a:p>
        </p:txBody>
      </p:sp>
    </p:spTree>
    <p:extLst>
      <p:ext uri="{BB962C8B-B14F-4D97-AF65-F5344CB8AC3E}">
        <p14:creationId xmlns:p14="http://schemas.microsoft.com/office/powerpoint/2010/main" val="1976918115"/>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I Will Wait</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120770" y="1466482"/>
            <a:ext cx="8885207" cy="4727274"/>
          </a:xfrm>
        </p:spPr>
        <p:txBody>
          <a:bodyPr anchor="ctr">
            <a:normAutofit/>
          </a:bodyPr>
          <a:lstStyle/>
          <a:p>
            <a:pPr marL="0" indent="0" algn="ctr">
              <a:lnSpc>
                <a:spcPct val="150000"/>
              </a:lnSpc>
              <a:buNone/>
            </a:pPr>
            <a:r>
              <a:rPr lang="en-US" i="1" dirty="0">
                <a:solidFill>
                  <a:srgbClr val="4B2D20"/>
                </a:solidFill>
                <a:latin typeface="Baby Boston" panose="03000000000000000000" pitchFamily="66" charset="0"/>
              </a:rPr>
              <a:t>I wait for the Lord, my soul waits,</a:t>
            </a:r>
          </a:p>
          <a:p>
            <a:pPr marL="0" indent="0" algn="ctr">
              <a:lnSpc>
                <a:spcPct val="150000"/>
              </a:lnSpc>
              <a:buNone/>
            </a:pPr>
            <a:r>
              <a:rPr lang="en-US" i="1" dirty="0">
                <a:solidFill>
                  <a:srgbClr val="4B2D20"/>
                </a:solidFill>
                <a:latin typeface="Baby Boston" panose="03000000000000000000" pitchFamily="66" charset="0"/>
              </a:rPr>
              <a:t>and in his word I hope;</a:t>
            </a:r>
          </a:p>
          <a:p>
            <a:pPr marL="0" indent="0" algn="ctr">
              <a:lnSpc>
                <a:spcPct val="150000"/>
              </a:lnSpc>
              <a:buNone/>
            </a:pPr>
            <a:r>
              <a:rPr lang="en-US" i="1" dirty="0">
                <a:solidFill>
                  <a:srgbClr val="4B2D20"/>
                </a:solidFill>
                <a:latin typeface="Baby Boston" panose="03000000000000000000" pitchFamily="66" charset="0"/>
              </a:rPr>
              <a:t>my soul waits for the Lord</a:t>
            </a:r>
          </a:p>
        </p:txBody>
      </p:sp>
      <p:sp>
        <p:nvSpPr>
          <p:cNvPr id="4" name="TextBox 3"/>
          <p:cNvSpPr txBox="1"/>
          <p:nvPr/>
        </p:nvSpPr>
        <p:spPr>
          <a:xfrm>
            <a:off x="7358332" y="6193765"/>
            <a:ext cx="1457865" cy="307777"/>
          </a:xfrm>
          <a:prstGeom prst="rect">
            <a:avLst/>
          </a:prstGeom>
          <a:noFill/>
        </p:spPr>
        <p:txBody>
          <a:bodyPr wrap="square" rtlCol="0">
            <a:spAutoFit/>
          </a:bodyPr>
          <a:lstStyle/>
          <a:p>
            <a:pPr algn="ctr"/>
            <a:r>
              <a:rPr lang="en-US" sz="1400" dirty="0">
                <a:latin typeface="Baby Boston" panose="03000000000000000000" pitchFamily="66" charset="0"/>
              </a:rPr>
              <a:t>Psalm 130</a:t>
            </a:r>
            <a:endParaRPr lang="en-US" dirty="0">
              <a:latin typeface="Baby Boston" panose="03000000000000000000" pitchFamily="66" charset="0"/>
            </a:endParaRPr>
          </a:p>
        </p:txBody>
      </p:sp>
    </p:spTree>
    <p:extLst>
      <p:ext uri="{BB962C8B-B14F-4D97-AF65-F5344CB8AC3E}">
        <p14:creationId xmlns:p14="http://schemas.microsoft.com/office/powerpoint/2010/main" val="76777371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B73D0814-BD72-4AE3-B278-CCFA66FEE46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3254" y="305262"/>
            <a:ext cx="7457492" cy="5038846"/>
          </a:xfrm>
          <a:prstGeom prst="rect">
            <a:avLst/>
          </a:prstGeom>
        </p:spPr>
      </p:pic>
      <p:sp>
        <p:nvSpPr>
          <p:cNvPr id="2" name="TextBox 1">
            <a:extLst>
              <a:ext uri="{FF2B5EF4-FFF2-40B4-BE49-F238E27FC236}">
                <a16:creationId xmlns:a16="http://schemas.microsoft.com/office/drawing/2014/main" id="{41632496-5629-43BE-97E0-19A0800A2159}"/>
              </a:ext>
            </a:extLst>
          </p:cNvPr>
          <p:cNvSpPr txBox="1"/>
          <p:nvPr/>
        </p:nvSpPr>
        <p:spPr>
          <a:xfrm>
            <a:off x="2223018" y="5967963"/>
            <a:ext cx="4697964" cy="584775"/>
          </a:xfrm>
          <a:prstGeom prst="rect">
            <a:avLst/>
          </a:prstGeom>
          <a:noFill/>
        </p:spPr>
        <p:txBody>
          <a:bodyPr wrap="square" rtlCol="0">
            <a:spAutoFit/>
          </a:bodyPr>
          <a:lstStyle/>
          <a:p>
            <a:r>
              <a:rPr lang="en-US" sz="3200" dirty="0">
                <a:solidFill>
                  <a:srgbClr val="565658"/>
                </a:solidFill>
              </a:rPr>
              <a:t>@</a:t>
            </a:r>
            <a:r>
              <a:rPr lang="en-US" sz="3200" dirty="0" err="1">
                <a:solidFill>
                  <a:srgbClr val="565658"/>
                </a:solidFill>
              </a:rPr>
              <a:t>openwindowadoptioninc</a:t>
            </a:r>
            <a:endParaRPr lang="en-US" sz="3200" dirty="0">
              <a:solidFill>
                <a:srgbClr val="565658"/>
              </a:solidFill>
            </a:endParaRPr>
          </a:p>
        </p:txBody>
      </p:sp>
      <p:pic>
        <p:nvPicPr>
          <p:cNvPr id="5" name="Picture 4" descr="A close up of a sign&#10;&#10;Description automatically generated">
            <a:extLst>
              <a:ext uri="{FF2B5EF4-FFF2-40B4-BE49-F238E27FC236}">
                <a16:creationId xmlns:a16="http://schemas.microsoft.com/office/drawing/2014/main" id="{5487E6E5-9685-44A0-B64F-214A74514F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254" y="5691624"/>
            <a:ext cx="910901" cy="910901"/>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0FB1FBE4-779B-42AD-8E8C-9BF53E444E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5018" y="5775649"/>
            <a:ext cx="825728" cy="826876"/>
          </a:xfrm>
          <a:prstGeom prst="rect">
            <a:avLst/>
          </a:prstGeom>
        </p:spPr>
      </p:pic>
    </p:spTree>
    <p:extLst>
      <p:ext uri="{BB962C8B-B14F-4D97-AF65-F5344CB8AC3E}">
        <p14:creationId xmlns:p14="http://schemas.microsoft.com/office/powerpoint/2010/main" val="3435520377"/>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I Will Wait</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10" y="1466482"/>
            <a:ext cx="8542814" cy="4727274"/>
          </a:xfrm>
        </p:spPr>
        <p:txBody>
          <a:bodyPr anchor="ctr">
            <a:normAutofit/>
          </a:bodyPr>
          <a:lstStyle/>
          <a:p>
            <a:pPr marL="0" indent="0" algn="ctr">
              <a:buNone/>
            </a:pPr>
            <a:r>
              <a:rPr lang="en-US" b="1" dirty="0">
                <a:solidFill>
                  <a:srgbClr val="4B2D20"/>
                </a:solidFill>
                <a:latin typeface="Baby Boston" panose="03000000000000000000" pitchFamily="66" charset="0"/>
              </a:rPr>
              <a:t>So put Your hope in God alone</a:t>
            </a:r>
          </a:p>
          <a:p>
            <a:pPr marL="0" indent="0" algn="ctr">
              <a:buNone/>
            </a:pPr>
            <a:r>
              <a:rPr lang="en-US" b="1" dirty="0">
                <a:solidFill>
                  <a:srgbClr val="4B2D20"/>
                </a:solidFill>
                <a:latin typeface="Baby Boston" panose="03000000000000000000" pitchFamily="66" charset="0"/>
              </a:rPr>
              <a:t>Take courage in His power to save</a:t>
            </a:r>
          </a:p>
          <a:p>
            <a:pPr marL="0" indent="0" algn="ctr">
              <a:buNone/>
            </a:pPr>
            <a:r>
              <a:rPr lang="en-US" b="1" dirty="0">
                <a:solidFill>
                  <a:srgbClr val="4B2D20"/>
                </a:solidFill>
                <a:latin typeface="Baby Boston" panose="03000000000000000000" pitchFamily="66" charset="0"/>
              </a:rPr>
              <a:t>Completely and forever won</a:t>
            </a:r>
          </a:p>
          <a:p>
            <a:pPr marL="0" indent="0" algn="ctr">
              <a:buNone/>
            </a:pPr>
            <a:r>
              <a:rPr lang="en-US" b="1" dirty="0">
                <a:solidFill>
                  <a:srgbClr val="4B2D20"/>
                </a:solidFill>
                <a:latin typeface="Baby Boston" panose="03000000000000000000" pitchFamily="66" charset="0"/>
              </a:rPr>
              <a:t>By Christ emerging from the grave</a:t>
            </a:r>
          </a:p>
        </p:txBody>
      </p:sp>
    </p:spTree>
    <p:extLst>
      <p:ext uri="{BB962C8B-B14F-4D97-AF65-F5344CB8AC3E}">
        <p14:creationId xmlns:p14="http://schemas.microsoft.com/office/powerpoint/2010/main" val="2055761305"/>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I Will Wait</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10" y="1466482"/>
            <a:ext cx="8542814" cy="4727274"/>
          </a:xfrm>
        </p:spPr>
        <p:txBody>
          <a:bodyPr anchor="ctr">
            <a:normAutofit/>
          </a:bodyPr>
          <a:lstStyle/>
          <a:p>
            <a:pPr marL="0" indent="0" algn="ctr">
              <a:buNone/>
            </a:pPr>
            <a:r>
              <a:rPr lang="en-US" b="1" dirty="0">
                <a:solidFill>
                  <a:srgbClr val="4B2D20"/>
                </a:solidFill>
                <a:latin typeface="Baby Boston" panose="03000000000000000000" pitchFamily="66" charset="0"/>
              </a:rPr>
              <a:t>I will wait for You, I will wait for You</a:t>
            </a:r>
          </a:p>
          <a:p>
            <a:pPr marL="0" indent="0" algn="ctr">
              <a:buNone/>
            </a:pPr>
            <a:r>
              <a:rPr lang="en-US" b="1" dirty="0">
                <a:solidFill>
                  <a:srgbClr val="4B2D20"/>
                </a:solidFill>
                <a:latin typeface="Baby Boston" panose="03000000000000000000" pitchFamily="66" charset="0"/>
              </a:rPr>
              <a:t>On Your word I will rely</a:t>
            </a:r>
          </a:p>
          <a:p>
            <a:pPr marL="0" indent="0" algn="ctr">
              <a:buNone/>
            </a:pPr>
            <a:r>
              <a:rPr lang="en-US" b="1" dirty="0">
                <a:solidFill>
                  <a:srgbClr val="4B2D20"/>
                </a:solidFill>
                <a:latin typeface="Baby Boston" panose="03000000000000000000" pitchFamily="66" charset="0"/>
              </a:rPr>
              <a:t>I will wait</a:t>
            </a:r>
            <a:r>
              <a:rPr lang="en-US" sz="2400" b="1" dirty="0">
                <a:solidFill>
                  <a:srgbClr val="4B2D20"/>
                </a:solidFill>
                <a:latin typeface="Baby Boston" panose="03000000000000000000" pitchFamily="66" charset="0"/>
              </a:rPr>
              <a:t> for </a:t>
            </a:r>
            <a:r>
              <a:rPr lang="en-US" b="1" dirty="0">
                <a:solidFill>
                  <a:srgbClr val="4B2D20"/>
                </a:solidFill>
                <a:latin typeface="Baby Boston" panose="03000000000000000000" pitchFamily="66" charset="0"/>
              </a:rPr>
              <a:t>You, surely wait</a:t>
            </a:r>
            <a:r>
              <a:rPr lang="en-US" sz="2400" b="1" dirty="0">
                <a:solidFill>
                  <a:srgbClr val="4B2D20"/>
                </a:solidFill>
                <a:latin typeface="Baby Boston" panose="03000000000000000000" pitchFamily="66" charset="0"/>
              </a:rPr>
              <a:t> for </a:t>
            </a:r>
            <a:r>
              <a:rPr lang="en-US" b="1" dirty="0">
                <a:solidFill>
                  <a:srgbClr val="4B2D20"/>
                </a:solidFill>
                <a:latin typeface="Baby Boston" panose="03000000000000000000" pitchFamily="66" charset="0"/>
              </a:rPr>
              <a:t>You</a:t>
            </a:r>
          </a:p>
          <a:p>
            <a:pPr marL="0" indent="0" algn="ctr">
              <a:buNone/>
            </a:pPr>
            <a:r>
              <a:rPr lang="en-US" b="1" dirty="0">
                <a:solidFill>
                  <a:srgbClr val="4B2D20"/>
                </a:solidFill>
                <a:latin typeface="Baby Boston" panose="03000000000000000000" pitchFamily="66" charset="0"/>
              </a:rPr>
              <a:t>Till my soul is satisfied</a:t>
            </a:r>
          </a:p>
        </p:txBody>
      </p:sp>
    </p:spTree>
    <p:extLst>
      <p:ext uri="{BB962C8B-B14F-4D97-AF65-F5344CB8AC3E}">
        <p14:creationId xmlns:p14="http://schemas.microsoft.com/office/powerpoint/2010/main" val="571239716"/>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I Will Wait</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120770" y="1466482"/>
            <a:ext cx="8885207" cy="4727274"/>
          </a:xfrm>
        </p:spPr>
        <p:txBody>
          <a:bodyPr anchor="ctr">
            <a:normAutofit fontScale="92500"/>
          </a:bodyPr>
          <a:lstStyle/>
          <a:p>
            <a:pPr marL="0" indent="0" algn="ctr">
              <a:lnSpc>
                <a:spcPct val="150000"/>
              </a:lnSpc>
              <a:buNone/>
            </a:pPr>
            <a:r>
              <a:rPr lang="en-US" i="1" dirty="0">
                <a:solidFill>
                  <a:srgbClr val="4B2D20"/>
                </a:solidFill>
                <a:latin typeface="Baby Boston" panose="03000000000000000000" pitchFamily="66" charset="0"/>
              </a:rPr>
              <a:t>O Israel, hope in the Lord!</a:t>
            </a:r>
          </a:p>
          <a:p>
            <a:pPr marL="0" indent="0" algn="ctr">
              <a:lnSpc>
                <a:spcPct val="150000"/>
              </a:lnSpc>
              <a:buNone/>
            </a:pPr>
            <a:r>
              <a:rPr lang="en-US" i="1" dirty="0">
                <a:solidFill>
                  <a:srgbClr val="4B2D20"/>
                </a:solidFill>
                <a:latin typeface="Baby Boston" panose="03000000000000000000" pitchFamily="66" charset="0"/>
              </a:rPr>
              <a:t>    For with the Lord there is</a:t>
            </a:r>
          </a:p>
          <a:p>
            <a:pPr marL="0" indent="0" algn="ctr">
              <a:lnSpc>
                <a:spcPct val="150000"/>
              </a:lnSpc>
              <a:buNone/>
            </a:pPr>
            <a:r>
              <a:rPr lang="en-US" i="1" dirty="0">
                <a:solidFill>
                  <a:srgbClr val="4B2D20"/>
                </a:solidFill>
                <a:latin typeface="Baby Boston" panose="03000000000000000000" pitchFamily="66" charset="0"/>
              </a:rPr>
              <a:t>steadfast love,</a:t>
            </a:r>
          </a:p>
          <a:p>
            <a:pPr marL="0" indent="0" algn="ctr">
              <a:lnSpc>
                <a:spcPct val="150000"/>
              </a:lnSpc>
              <a:buNone/>
            </a:pPr>
            <a:r>
              <a:rPr lang="en-US" i="1" dirty="0">
                <a:solidFill>
                  <a:srgbClr val="4B2D20"/>
                </a:solidFill>
                <a:latin typeface="Baby Boston" panose="03000000000000000000" pitchFamily="66" charset="0"/>
              </a:rPr>
              <a:t>    and with him is plentiful redemption.</a:t>
            </a:r>
          </a:p>
          <a:p>
            <a:pPr marL="0" indent="0" algn="ctr">
              <a:lnSpc>
                <a:spcPct val="150000"/>
              </a:lnSpc>
              <a:buNone/>
            </a:pPr>
            <a:r>
              <a:rPr lang="en-US" i="1" dirty="0">
                <a:solidFill>
                  <a:srgbClr val="4B2D20"/>
                </a:solidFill>
                <a:latin typeface="Baby Boston" panose="03000000000000000000" pitchFamily="66" charset="0"/>
              </a:rPr>
              <a:t>And he will redeem Israel</a:t>
            </a:r>
          </a:p>
          <a:p>
            <a:pPr marL="0" indent="0" algn="ctr">
              <a:lnSpc>
                <a:spcPct val="150000"/>
              </a:lnSpc>
              <a:buNone/>
            </a:pPr>
            <a:r>
              <a:rPr lang="en-US" i="1" dirty="0">
                <a:solidFill>
                  <a:srgbClr val="4B2D20"/>
                </a:solidFill>
                <a:latin typeface="Baby Boston" panose="03000000000000000000" pitchFamily="66" charset="0"/>
              </a:rPr>
              <a:t>from all his iniquities.</a:t>
            </a:r>
          </a:p>
        </p:txBody>
      </p:sp>
      <p:sp>
        <p:nvSpPr>
          <p:cNvPr id="4" name="TextBox 3"/>
          <p:cNvSpPr txBox="1"/>
          <p:nvPr/>
        </p:nvSpPr>
        <p:spPr>
          <a:xfrm>
            <a:off x="7358332" y="6193765"/>
            <a:ext cx="1457865" cy="307777"/>
          </a:xfrm>
          <a:prstGeom prst="rect">
            <a:avLst/>
          </a:prstGeom>
          <a:noFill/>
        </p:spPr>
        <p:txBody>
          <a:bodyPr wrap="square" rtlCol="0">
            <a:spAutoFit/>
          </a:bodyPr>
          <a:lstStyle/>
          <a:p>
            <a:pPr algn="ctr"/>
            <a:r>
              <a:rPr lang="en-US" sz="1400" dirty="0">
                <a:latin typeface="Baby Boston" panose="03000000000000000000" pitchFamily="66" charset="0"/>
              </a:rPr>
              <a:t>Psalm 130</a:t>
            </a:r>
            <a:endParaRPr lang="en-US" dirty="0">
              <a:latin typeface="Baby Boston" panose="03000000000000000000" pitchFamily="66" charset="0"/>
            </a:endParaRPr>
          </a:p>
        </p:txBody>
      </p:sp>
    </p:spTree>
    <p:extLst>
      <p:ext uri="{BB962C8B-B14F-4D97-AF65-F5344CB8AC3E}">
        <p14:creationId xmlns:p14="http://schemas.microsoft.com/office/powerpoint/2010/main" val="394955378"/>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I Will Wait</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10" y="1466482"/>
            <a:ext cx="8542814" cy="4727274"/>
          </a:xfrm>
        </p:spPr>
        <p:txBody>
          <a:bodyPr anchor="ctr">
            <a:normAutofit/>
          </a:bodyPr>
          <a:lstStyle/>
          <a:p>
            <a:pPr marL="0" indent="0" algn="ctr">
              <a:buNone/>
            </a:pPr>
            <a:r>
              <a:rPr lang="en-US" b="1" dirty="0">
                <a:solidFill>
                  <a:srgbClr val="4B2D20"/>
                </a:solidFill>
                <a:latin typeface="Baby Boston" panose="03000000000000000000" pitchFamily="66" charset="0"/>
              </a:rPr>
              <a:t>Now He has come to make a way</a:t>
            </a:r>
          </a:p>
          <a:p>
            <a:pPr marL="0" indent="0" algn="ctr">
              <a:buNone/>
            </a:pPr>
            <a:r>
              <a:rPr lang="en-US" b="1" dirty="0">
                <a:solidFill>
                  <a:srgbClr val="4B2D20"/>
                </a:solidFill>
                <a:latin typeface="Baby Boston" panose="03000000000000000000" pitchFamily="66" charset="0"/>
              </a:rPr>
              <a:t>And God Himself has paid the price</a:t>
            </a:r>
          </a:p>
          <a:p>
            <a:pPr marL="0" indent="0" algn="ctr">
              <a:buNone/>
            </a:pPr>
            <a:r>
              <a:rPr lang="en-US" b="1" dirty="0">
                <a:solidFill>
                  <a:srgbClr val="4B2D20"/>
                </a:solidFill>
                <a:latin typeface="Baby Boston" panose="03000000000000000000" pitchFamily="66" charset="0"/>
              </a:rPr>
              <a:t>That all who trust in Him today</a:t>
            </a:r>
          </a:p>
          <a:p>
            <a:pPr marL="0" indent="0" algn="ctr">
              <a:buNone/>
            </a:pPr>
            <a:r>
              <a:rPr lang="en-US" b="1" dirty="0">
                <a:solidFill>
                  <a:srgbClr val="4B2D20"/>
                </a:solidFill>
                <a:latin typeface="Baby Boston" panose="03000000000000000000" pitchFamily="66" charset="0"/>
              </a:rPr>
              <a:t>Find healing in His sacrifice</a:t>
            </a:r>
          </a:p>
          <a:p>
            <a:pPr marL="0" indent="0" algn="ctr">
              <a:buNone/>
            </a:pPr>
            <a:r>
              <a:rPr lang="en-US" b="1" dirty="0">
                <a:solidFill>
                  <a:srgbClr val="4B2D20"/>
                </a:solidFill>
                <a:latin typeface="Baby Boston" panose="03000000000000000000" pitchFamily="66" charset="0"/>
              </a:rPr>
              <a:t>That all who trust in Him today</a:t>
            </a:r>
          </a:p>
          <a:p>
            <a:pPr marL="0" indent="0" algn="ctr">
              <a:buNone/>
            </a:pPr>
            <a:r>
              <a:rPr lang="en-US" b="1" dirty="0">
                <a:solidFill>
                  <a:srgbClr val="4B2D20"/>
                </a:solidFill>
                <a:latin typeface="Baby Boston" panose="03000000000000000000" pitchFamily="66" charset="0"/>
              </a:rPr>
              <a:t>Find healing in His sacrifice</a:t>
            </a:r>
          </a:p>
        </p:txBody>
      </p:sp>
    </p:spTree>
    <p:extLst>
      <p:ext uri="{BB962C8B-B14F-4D97-AF65-F5344CB8AC3E}">
        <p14:creationId xmlns:p14="http://schemas.microsoft.com/office/powerpoint/2010/main" val="4023728941"/>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I Will Wait</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466482"/>
            <a:ext cx="9144000" cy="4727274"/>
          </a:xfrm>
        </p:spPr>
        <p:txBody>
          <a:bodyPr anchor="ctr">
            <a:normAutofit/>
          </a:bodyPr>
          <a:lstStyle/>
          <a:p>
            <a:pPr marL="0" indent="0" algn="ctr">
              <a:buNone/>
            </a:pPr>
            <a:r>
              <a:rPr lang="en-US" b="1" dirty="0">
                <a:solidFill>
                  <a:srgbClr val="4B2D20"/>
                </a:solidFill>
                <a:latin typeface="Baby Boston" panose="03000000000000000000" pitchFamily="66" charset="0"/>
              </a:rPr>
              <a:t>I will wait for You, I will wait for You</a:t>
            </a:r>
          </a:p>
          <a:p>
            <a:pPr marL="0" indent="0" algn="ctr">
              <a:buNone/>
            </a:pPr>
            <a:r>
              <a:rPr lang="en-US" b="1" dirty="0">
                <a:solidFill>
                  <a:srgbClr val="4B2D20"/>
                </a:solidFill>
                <a:latin typeface="Baby Boston" panose="03000000000000000000" pitchFamily="66" charset="0"/>
              </a:rPr>
              <a:t>Through</a:t>
            </a:r>
            <a:r>
              <a:rPr lang="en-US" sz="2000" b="1" dirty="0">
                <a:solidFill>
                  <a:srgbClr val="4B2D20"/>
                </a:solidFill>
                <a:latin typeface="Baby Boston" panose="03000000000000000000" pitchFamily="66" charset="0"/>
              </a:rPr>
              <a:t> </a:t>
            </a:r>
            <a:r>
              <a:rPr lang="en-US" sz="2400" b="1" dirty="0">
                <a:solidFill>
                  <a:srgbClr val="4B2D20"/>
                </a:solidFill>
                <a:latin typeface="Baby Boston" panose="03000000000000000000" pitchFamily="66" charset="0"/>
              </a:rPr>
              <a:t>the</a:t>
            </a:r>
            <a:r>
              <a:rPr lang="en-US" sz="2000" b="1" dirty="0">
                <a:solidFill>
                  <a:srgbClr val="4B2D20"/>
                </a:solidFill>
                <a:latin typeface="Baby Boston" panose="03000000000000000000" pitchFamily="66" charset="0"/>
              </a:rPr>
              <a:t> </a:t>
            </a:r>
            <a:r>
              <a:rPr lang="en-US" b="1" dirty="0">
                <a:solidFill>
                  <a:srgbClr val="4B2D20"/>
                </a:solidFill>
                <a:latin typeface="Baby Boston" panose="03000000000000000000" pitchFamily="66" charset="0"/>
              </a:rPr>
              <a:t>storm</a:t>
            </a:r>
            <a:r>
              <a:rPr lang="en-US" sz="2000" b="1" dirty="0">
                <a:solidFill>
                  <a:srgbClr val="4B2D20"/>
                </a:solidFill>
                <a:latin typeface="Baby Boston" panose="03000000000000000000" pitchFamily="66" charset="0"/>
              </a:rPr>
              <a:t> &amp; </a:t>
            </a:r>
            <a:r>
              <a:rPr lang="en-US" sz="700" b="1" dirty="0">
                <a:solidFill>
                  <a:srgbClr val="4B2D20"/>
                </a:solidFill>
                <a:latin typeface="Baby Boston" panose="03000000000000000000" pitchFamily="66" charset="0"/>
              </a:rPr>
              <a:t> </a:t>
            </a:r>
            <a:r>
              <a:rPr lang="en-US" b="1" dirty="0">
                <a:solidFill>
                  <a:srgbClr val="4B2D20"/>
                </a:solidFill>
                <a:latin typeface="Baby Boston" panose="03000000000000000000" pitchFamily="66" charset="0"/>
              </a:rPr>
              <a:t>through</a:t>
            </a:r>
            <a:r>
              <a:rPr lang="en-US" sz="2000" b="1" dirty="0">
                <a:solidFill>
                  <a:srgbClr val="4B2D20"/>
                </a:solidFill>
                <a:latin typeface="Baby Boston" panose="03000000000000000000" pitchFamily="66" charset="0"/>
              </a:rPr>
              <a:t> </a:t>
            </a:r>
            <a:r>
              <a:rPr lang="en-US" sz="2400" b="1" dirty="0">
                <a:solidFill>
                  <a:srgbClr val="4B2D20"/>
                </a:solidFill>
                <a:latin typeface="Baby Boston" panose="03000000000000000000" pitchFamily="66" charset="0"/>
              </a:rPr>
              <a:t>the</a:t>
            </a:r>
            <a:r>
              <a:rPr lang="en-US" sz="2000" b="1" dirty="0">
                <a:solidFill>
                  <a:srgbClr val="4B2D20"/>
                </a:solidFill>
                <a:latin typeface="Baby Boston" panose="03000000000000000000" pitchFamily="66" charset="0"/>
              </a:rPr>
              <a:t> </a:t>
            </a:r>
            <a:r>
              <a:rPr lang="en-US" b="1" dirty="0">
                <a:solidFill>
                  <a:srgbClr val="4B2D20"/>
                </a:solidFill>
                <a:latin typeface="Baby Boston" panose="03000000000000000000" pitchFamily="66" charset="0"/>
              </a:rPr>
              <a:t>night</a:t>
            </a:r>
          </a:p>
          <a:p>
            <a:pPr marL="0" indent="0" algn="ctr">
              <a:buNone/>
            </a:pPr>
            <a:r>
              <a:rPr lang="en-US" b="1" dirty="0">
                <a:solidFill>
                  <a:srgbClr val="4B2D20"/>
                </a:solidFill>
                <a:latin typeface="Baby Boston" panose="03000000000000000000" pitchFamily="66" charset="0"/>
              </a:rPr>
              <a:t>I will wait</a:t>
            </a:r>
            <a:r>
              <a:rPr lang="en-US" sz="2400" b="1" dirty="0">
                <a:solidFill>
                  <a:srgbClr val="4B2D20"/>
                </a:solidFill>
                <a:latin typeface="Baby Boston" panose="03000000000000000000" pitchFamily="66" charset="0"/>
              </a:rPr>
              <a:t> for </a:t>
            </a:r>
            <a:r>
              <a:rPr lang="en-US" b="1" dirty="0">
                <a:solidFill>
                  <a:srgbClr val="4B2D20"/>
                </a:solidFill>
                <a:latin typeface="Baby Boston" panose="03000000000000000000" pitchFamily="66" charset="0"/>
              </a:rPr>
              <a:t>You, surely wait</a:t>
            </a:r>
            <a:r>
              <a:rPr lang="en-US" sz="2400" b="1" dirty="0">
                <a:solidFill>
                  <a:srgbClr val="4B2D20"/>
                </a:solidFill>
                <a:latin typeface="Baby Boston" panose="03000000000000000000" pitchFamily="66" charset="0"/>
              </a:rPr>
              <a:t> for </a:t>
            </a:r>
            <a:r>
              <a:rPr lang="en-US" b="1" dirty="0">
                <a:solidFill>
                  <a:srgbClr val="4B2D20"/>
                </a:solidFill>
                <a:latin typeface="Baby Boston" panose="03000000000000000000" pitchFamily="66" charset="0"/>
              </a:rPr>
              <a:t>You</a:t>
            </a:r>
          </a:p>
          <a:p>
            <a:pPr marL="0" indent="0" algn="ctr">
              <a:buNone/>
            </a:pPr>
            <a:r>
              <a:rPr lang="en-US" b="1" dirty="0">
                <a:solidFill>
                  <a:srgbClr val="4B2D20"/>
                </a:solidFill>
                <a:latin typeface="Baby Boston" panose="03000000000000000000" pitchFamily="66" charset="0"/>
              </a:rPr>
              <a:t>Till my soul is satisfied</a:t>
            </a:r>
          </a:p>
        </p:txBody>
      </p:sp>
      <p:sp>
        <p:nvSpPr>
          <p:cNvPr id="4" name="TextBox 3"/>
          <p:cNvSpPr txBox="1"/>
          <p:nvPr/>
        </p:nvSpPr>
        <p:spPr>
          <a:xfrm>
            <a:off x="7901797" y="6193765"/>
            <a:ext cx="914400" cy="307777"/>
          </a:xfrm>
          <a:prstGeom prst="rect">
            <a:avLst/>
          </a:prstGeom>
          <a:noFill/>
        </p:spPr>
        <p:txBody>
          <a:bodyPr wrap="square" rtlCol="0">
            <a:spAutoFit/>
          </a:bodyPr>
          <a:lstStyle/>
          <a:p>
            <a:pPr algn="ctr"/>
            <a:r>
              <a:rPr lang="en-US" sz="1400" dirty="0">
                <a:latin typeface="Baby Boston" panose="03000000000000000000" pitchFamily="66" charset="0"/>
              </a:rPr>
              <a:t>x3</a:t>
            </a:r>
            <a:endParaRPr lang="en-US" dirty="0">
              <a:latin typeface="Baby Boston" panose="03000000000000000000" pitchFamily="66" charset="0"/>
            </a:endParaRPr>
          </a:p>
        </p:txBody>
      </p:sp>
    </p:spTree>
    <p:extLst>
      <p:ext uri="{BB962C8B-B14F-4D97-AF65-F5344CB8AC3E}">
        <p14:creationId xmlns:p14="http://schemas.microsoft.com/office/powerpoint/2010/main" val="3878252560"/>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I Will Wait</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120770" y="1466482"/>
            <a:ext cx="8885207" cy="4727274"/>
          </a:xfrm>
        </p:spPr>
        <p:txBody>
          <a:bodyPr anchor="ctr">
            <a:normAutofit/>
          </a:bodyPr>
          <a:lstStyle/>
          <a:p>
            <a:pPr marL="0" indent="0" algn="ctr">
              <a:lnSpc>
                <a:spcPct val="150000"/>
              </a:lnSpc>
              <a:buNone/>
            </a:pPr>
            <a:r>
              <a:rPr lang="en-US" i="1" dirty="0">
                <a:solidFill>
                  <a:srgbClr val="4B2D20"/>
                </a:solidFill>
                <a:latin typeface="Baby Boston" panose="03000000000000000000" pitchFamily="66" charset="0"/>
              </a:rPr>
              <a:t>“Give thanks to the Lord, </a:t>
            </a:r>
          </a:p>
          <a:p>
            <a:pPr marL="0" indent="0" algn="ctr">
              <a:lnSpc>
                <a:spcPct val="150000"/>
              </a:lnSpc>
              <a:buNone/>
            </a:pPr>
            <a:r>
              <a:rPr lang="en-US" i="1" dirty="0">
                <a:solidFill>
                  <a:srgbClr val="4B2D20"/>
                </a:solidFill>
                <a:latin typeface="Baby Boston" panose="03000000000000000000" pitchFamily="66" charset="0"/>
              </a:rPr>
              <a:t>for he is good… </a:t>
            </a:r>
          </a:p>
          <a:p>
            <a:pPr marL="0" indent="0" algn="ctr">
              <a:lnSpc>
                <a:spcPct val="150000"/>
              </a:lnSpc>
              <a:buNone/>
            </a:pPr>
            <a:r>
              <a:rPr lang="en-US" i="1" dirty="0">
                <a:solidFill>
                  <a:srgbClr val="4B2D20"/>
                </a:solidFill>
                <a:latin typeface="Baby Boston" panose="03000000000000000000" pitchFamily="66" charset="0"/>
              </a:rPr>
              <a:t>for he satisfies the longing soul, </a:t>
            </a:r>
          </a:p>
          <a:p>
            <a:pPr marL="0" indent="0" algn="ctr">
              <a:lnSpc>
                <a:spcPct val="150000"/>
              </a:lnSpc>
              <a:buNone/>
            </a:pPr>
            <a:r>
              <a:rPr lang="en-US" i="1" dirty="0">
                <a:solidFill>
                  <a:srgbClr val="4B2D20"/>
                </a:solidFill>
                <a:latin typeface="Baby Boston" panose="03000000000000000000" pitchFamily="66" charset="0"/>
              </a:rPr>
              <a:t>and the hungry soul he fills </a:t>
            </a:r>
          </a:p>
          <a:p>
            <a:pPr marL="0" indent="0" algn="ctr">
              <a:lnSpc>
                <a:spcPct val="150000"/>
              </a:lnSpc>
              <a:buNone/>
            </a:pPr>
            <a:r>
              <a:rPr lang="en-US" i="1" dirty="0">
                <a:solidFill>
                  <a:srgbClr val="4B2D20"/>
                </a:solidFill>
                <a:latin typeface="Baby Boston" panose="03000000000000000000" pitchFamily="66" charset="0"/>
              </a:rPr>
              <a:t>with good things.”</a:t>
            </a:r>
          </a:p>
        </p:txBody>
      </p:sp>
      <p:sp>
        <p:nvSpPr>
          <p:cNvPr id="4" name="TextBox 3"/>
          <p:cNvSpPr txBox="1"/>
          <p:nvPr/>
        </p:nvSpPr>
        <p:spPr>
          <a:xfrm>
            <a:off x="7358332" y="6193765"/>
            <a:ext cx="1457865" cy="307777"/>
          </a:xfrm>
          <a:prstGeom prst="rect">
            <a:avLst/>
          </a:prstGeom>
          <a:noFill/>
        </p:spPr>
        <p:txBody>
          <a:bodyPr wrap="square" rtlCol="0">
            <a:spAutoFit/>
          </a:bodyPr>
          <a:lstStyle/>
          <a:p>
            <a:pPr algn="ctr"/>
            <a:r>
              <a:rPr lang="en-US" sz="1400" dirty="0">
                <a:latin typeface="Baby Boston" panose="03000000000000000000" pitchFamily="66" charset="0"/>
              </a:rPr>
              <a:t>Psalm 107</a:t>
            </a:r>
            <a:endParaRPr lang="en-US" dirty="0">
              <a:latin typeface="Baby Boston" panose="03000000000000000000" pitchFamily="66" charset="0"/>
            </a:endParaRPr>
          </a:p>
        </p:txBody>
      </p:sp>
    </p:spTree>
    <p:extLst>
      <p:ext uri="{BB962C8B-B14F-4D97-AF65-F5344CB8AC3E}">
        <p14:creationId xmlns:p14="http://schemas.microsoft.com/office/powerpoint/2010/main" val="1634723294"/>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I Will Wait</a:t>
            </a:r>
          </a:p>
        </p:txBody>
      </p:sp>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10" y="1466482"/>
            <a:ext cx="8542814" cy="4727274"/>
          </a:xfrm>
        </p:spPr>
        <p:txBody>
          <a:bodyPr anchor="ctr">
            <a:normAutofit/>
          </a:bodyPr>
          <a:lstStyle/>
          <a:p>
            <a:pPr marL="0" indent="0" algn="ctr">
              <a:buNone/>
            </a:pPr>
            <a:r>
              <a:rPr lang="en-US" b="1" dirty="0">
                <a:solidFill>
                  <a:srgbClr val="4B2D20"/>
                </a:solidFill>
                <a:latin typeface="Baby Boston" panose="03000000000000000000" pitchFamily="66" charset="0"/>
              </a:rPr>
              <a:t>I will wait for You, I will wait for You</a:t>
            </a:r>
          </a:p>
          <a:p>
            <a:pPr marL="0" indent="0" algn="ctr">
              <a:buNone/>
            </a:pPr>
            <a:r>
              <a:rPr lang="en-US" b="1" dirty="0">
                <a:solidFill>
                  <a:srgbClr val="4B2D20"/>
                </a:solidFill>
                <a:latin typeface="Baby Boston" panose="03000000000000000000" pitchFamily="66" charset="0"/>
              </a:rPr>
              <a:t>On Your word I will rely</a:t>
            </a:r>
          </a:p>
          <a:p>
            <a:pPr marL="0" indent="0" algn="ctr">
              <a:buNone/>
            </a:pPr>
            <a:r>
              <a:rPr lang="en-US" b="1" dirty="0">
                <a:solidFill>
                  <a:srgbClr val="4B2D20"/>
                </a:solidFill>
                <a:latin typeface="Baby Boston" panose="03000000000000000000" pitchFamily="66" charset="0"/>
              </a:rPr>
              <a:t>I will wait</a:t>
            </a:r>
            <a:r>
              <a:rPr lang="en-US" sz="2400" b="1" dirty="0">
                <a:solidFill>
                  <a:srgbClr val="4B2D20"/>
                </a:solidFill>
                <a:latin typeface="Baby Boston" panose="03000000000000000000" pitchFamily="66" charset="0"/>
              </a:rPr>
              <a:t> for </a:t>
            </a:r>
            <a:r>
              <a:rPr lang="en-US" b="1" dirty="0">
                <a:solidFill>
                  <a:srgbClr val="4B2D20"/>
                </a:solidFill>
                <a:latin typeface="Baby Boston" panose="03000000000000000000" pitchFamily="66" charset="0"/>
              </a:rPr>
              <a:t>You, surely wait</a:t>
            </a:r>
            <a:r>
              <a:rPr lang="en-US" sz="2400" b="1" dirty="0">
                <a:solidFill>
                  <a:srgbClr val="4B2D20"/>
                </a:solidFill>
                <a:latin typeface="Baby Boston" panose="03000000000000000000" pitchFamily="66" charset="0"/>
              </a:rPr>
              <a:t> for </a:t>
            </a:r>
            <a:r>
              <a:rPr lang="en-US" b="1" dirty="0">
                <a:solidFill>
                  <a:srgbClr val="4B2D20"/>
                </a:solidFill>
                <a:latin typeface="Baby Boston" panose="03000000000000000000" pitchFamily="66" charset="0"/>
              </a:rPr>
              <a:t>You</a:t>
            </a:r>
          </a:p>
          <a:p>
            <a:pPr marL="0" indent="0" algn="ctr">
              <a:buNone/>
            </a:pPr>
            <a:r>
              <a:rPr lang="en-US" b="1" dirty="0">
                <a:solidFill>
                  <a:srgbClr val="4B2D20"/>
                </a:solidFill>
                <a:latin typeface="Baby Boston" panose="03000000000000000000" pitchFamily="66" charset="0"/>
              </a:rPr>
              <a:t>Till my soul is satisfied</a:t>
            </a:r>
          </a:p>
        </p:txBody>
      </p:sp>
      <p:sp>
        <p:nvSpPr>
          <p:cNvPr id="4" name="TextBox 3"/>
          <p:cNvSpPr txBox="1"/>
          <p:nvPr/>
        </p:nvSpPr>
        <p:spPr>
          <a:xfrm>
            <a:off x="7901797" y="6193765"/>
            <a:ext cx="914400" cy="307777"/>
          </a:xfrm>
          <a:prstGeom prst="rect">
            <a:avLst/>
          </a:prstGeom>
          <a:noFill/>
        </p:spPr>
        <p:txBody>
          <a:bodyPr wrap="square" rtlCol="0">
            <a:spAutoFit/>
          </a:bodyPr>
          <a:lstStyle/>
          <a:p>
            <a:pPr algn="ctr"/>
            <a:r>
              <a:rPr lang="en-US" sz="1400" dirty="0">
                <a:latin typeface="Baby Boston" panose="03000000000000000000" pitchFamily="66" charset="0"/>
              </a:rPr>
              <a:t>repeat</a:t>
            </a:r>
            <a:endParaRPr lang="en-US" dirty="0">
              <a:latin typeface="Baby Boston" panose="03000000000000000000" pitchFamily="66" charset="0"/>
            </a:endParaRPr>
          </a:p>
        </p:txBody>
      </p:sp>
    </p:spTree>
    <p:extLst>
      <p:ext uri="{BB962C8B-B14F-4D97-AF65-F5344CB8AC3E}">
        <p14:creationId xmlns:p14="http://schemas.microsoft.com/office/powerpoint/2010/main" val="402217077"/>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cstate="screen">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a:ext>
            </a:extLst>
          </a:blip>
          <a:srcRect/>
          <a:stretch/>
        </p:blipFill>
        <p:spPr>
          <a:xfrm>
            <a:off x="0" y="0"/>
            <a:ext cx="9144000" cy="6858000"/>
          </a:xfrm>
        </p:spPr>
      </p:pic>
    </p:spTree>
    <p:extLst>
      <p:ext uri="{BB962C8B-B14F-4D97-AF65-F5344CB8AC3E}">
        <p14:creationId xmlns:p14="http://schemas.microsoft.com/office/powerpoint/2010/main" val="2547347969"/>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Benediction</a:t>
            </a:r>
          </a:p>
        </p:txBody>
      </p:sp>
    </p:spTree>
    <p:extLst>
      <p:ext uri="{BB962C8B-B14F-4D97-AF65-F5344CB8AC3E}">
        <p14:creationId xmlns:p14="http://schemas.microsoft.com/office/powerpoint/2010/main" val="2491559907"/>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10" y="1595888"/>
            <a:ext cx="8542814" cy="4804912"/>
          </a:xfrm>
        </p:spPr>
        <p:txBody>
          <a:bodyPr anchor="ctr">
            <a:normAutofit/>
          </a:bodyPr>
          <a:lstStyle/>
          <a:p>
            <a:pPr marL="0" indent="0" algn="ctr">
              <a:lnSpc>
                <a:spcPct val="100000"/>
              </a:lnSpc>
              <a:buNone/>
            </a:pPr>
            <a:r>
              <a:rPr lang="en-US" b="1" dirty="0">
                <a:solidFill>
                  <a:srgbClr val="4B2D20"/>
                </a:solidFill>
                <a:latin typeface="Baby Boston" panose="03000000000000000000" pitchFamily="66" charset="0"/>
              </a:rPr>
              <a:t>Father, give Your benediction</a:t>
            </a:r>
          </a:p>
          <a:p>
            <a:pPr marL="0" indent="0" algn="ctr">
              <a:lnSpc>
                <a:spcPct val="100000"/>
              </a:lnSpc>
              <a:buNone/>
            </a:pPr>
            <a:r>
              <a:rPr lang="en-US" b="1" dirty="0">
                <a:solidFill>
                  <a:srgbClr val="4B2D20"/>
                </a:solidFill>
                <a:latin typeface="Baby Boston" panose="03000000000000000000" pitchFamily="66" charset="0"/>
              </a:rPr>
              <a:t>Give us Your peace before we part</a:t>
            </a:r>
          </a:p>
          <a:p>
            <a:pPr marL="0" indent="0" algn="ctr">
              <a:lnSpc>
                <a:spcPct val="100000"/>
              </a:lnSpc>
              <a:buNone/>
            </a:pPr>
            <a:r>
              <a:rPr lang="en-US" b="1" dirty="0">
                <a:solidFill>
                  <a:srgbClr val="4B2D20"/>
                </a:solidFill>
                <a:latin typeface="Baby Boston" panose="03000000000000000000" pitchFamily="66" charset="0"/>
              </a:rPr>
              <a:t>Still our minds with truth’s conviction</a:t>
            </a:r>
            <a:br>
              <a:rPr lang="en-US" b="1" dirty="0">
                <a:solidFill>
                  <a:srgbClr val="4B2D20"/>
                </a:solidFill>
                <a:latin typeface="Baby Boston" panose="03000000000000000000" pitchFamily="66" charset="0"/>
              </a:rPr>
            </a:br>
            <a:r>
              <a:rPr lang="en-US" b="1" dirty="0">
                <a:solidFill>
                  <a:srgbClr val="4B2D20"/>
                </a:solidFill>
                <a:latin typeface="Baby Boston" panose="03000000000000000000" pitchFamily="66" charset="0"/>
              </a:rPr>
              <a:t>Calm with trust each anxious heart</a:t>
            </a:r>
          </a:p>
        </p:txBody>
      </p:sp>
      <p:sp>
        <p:nvSpPr>
          <p:cNvPr id="5"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Benediction</a:t>
            </a:r>
          </a:p>
        </p:txBody>
      </p:sp>
    </p:spTree>
    <p:extLst>
      <p:ext uri="{BB962C8B-B14F-4D97-AF65-F5344CB8AC3E}">
        <p14:creationId xmlns:p14="http://schemas.microsoft.com/office/powerpoint/2010/main" val="285216031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0D388341-9587-457F-B5D9-A64889AC23D3}"/>
              </a:ext>
            </a:extLst>
          </p:cNvPr>
          <p:cNvSpPr/>
          <p:nvPr/>
        </p:nvSpPr>
        <p:spPr>
          <a:xfrm rot="10800000" flipH="1">
            <a:off x="0" y="926349"/>
            <a:ext cx="9765102" cy="337836"/>
          </a:xfrm>
          <a:prstGeom prst="triangle">
            <a:avLst>
              <a:gd name="adj" fmla="val 0"/>
            </a:avLst>
          </a:prstGeom>
          <a:solidFill>
            <a:srgbClr val="2E5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033BE2E-325A-4A66-B2ED-9D6F5BFDE651}"/>
              </a:ext>
            </a:extLst>
          </p:cNvPr>
          <p:cNvSpPr/>
          <p:nvPr/>
        </p:nvSpPr>
        <p:spPr>
          <a:xfrm>
            <a:off x="1" y="-60385"/>
            <a:ext cx="9144000" cy="992038"/>
          </a:xfrm>
          <a:prstGeom prst="rect">
            <a:avLst/>
          </a:prstGeom>
          <a:solidFill>
            <a:srgbClr val="2E5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EAD048-720E-47CE-9A43-658E55AE02A5}"/>
              </a:ext>
            </a:extLst>
          </p:cNvPr>
          <p:cNvSpPr>
            <a:spLocks noGrp="1"/>
          </p:cNvSpPr>
          <p:nvPr>
            <p:ph type="title"/>
          </p:nvPr>
        </p:nvSpPr>
        <p:spPr>
          <a:xfrm>
            <a:off x="282009" y="142860"/>
            <a:ext cx="8776535" cy="926816"/>
          </a:xfrm>
        </p:spPr>
        <p:txBody>
          <a:bodyPr>
            <a:noAutofit/>
          </a:bodyPr>
          <a:lstStyle/>
          <a:p>
            <a:r>
              <a:rPr lang="en-US" sz="5500" dirty="0">
                <a:solidFill>
                  <a:schemeClr val="bg1"/>
                </a:solidFill>
              </a:rPr>
              <a:t>MINGLE QUESTION</a:t>
            </a:r>
          </a:p>
        </p:txBody>
      </p:sp>
      <p:sp>
        <p:nvSpPr>
          <p:cNvPr id="3" name="Content Placeholder 2">
            <a:extLst>
              <a:ext uri="{FF2B5EF4-FFF2-40B4-BE49-F238E27FC236}">
                <a16:creationId xmlns:a16="http://schemas.microsoft.com/office/drawing/2014/main" id="{C1E173B8-5F6A-4A4A-9D45-33AA5148EAA2}"/>
              </a:ext>
            </a:extLst>
          </p:cNvPr>
          <p:cNvSpPr>
            <a:spLocks noGrp="1"/>
          </p:cNvSpPr>
          <p:nvPr>
            <p:ph idx="1"/>
          </p:nvPr>
        </p:nvSpPr>
        <p:spPr>
          <a:xfrm>
            <a:off x="367288" y="2047674"/>
            <a:ext cx="8409424" cy="4970042"/>
          </a:xfrm>
        </p:spPr>
        <p:txBody>
          <a:bodyPr>
            <a:noAutofit/>
          </a:bodyPr>
          <a:lstStyle/>
          <a:p>
            <a:pPr marL="0" indent="0" algn="ctr">
              <a:buNone/>
            </a:pPr>
            <a:r>
              <a:rPr lang="en-US" sz="4800" dirty="0">
                <a:solidFill>
                  <a:srgbClr val="2E5797"/>
                </a:solidFill>
              </a:rPr>
              <a:t>Who’s someone (living or dead) you would love to have dinner with (besides Jesus Christ or Dave Geldart)?</a:t>
            </a:r>
            <a:endParaRPr lang="en-US" sz="4800" dirty="0">
              <a:solidFill>
                <a:srgbClr val="2E5596"/>
              </a:solidFill>
            </a:endParaRPr>
          </a:p>
          <a:p>
            <a:pPr marL="0" lvl="0" indent="0" algn="ctr" defTabSz="457200">
              <a:lnSpc>
                <a:spcPct val="100000"/>
              </a:lnSpc>
              <a:spcBef>
                <a:spcPts val="0"/>
              </a:spcBef>
              <a:buNone/>
              <a:defRPr/>
            </a:pPr>
            <a:endParaRPr lang="en-US" sz="6600" dirty="0">
              <a:solidFill>
                <a:srgbClr val="2E5596"/>
              </a:solidFill>
            </a:endParaRPr>
          </a:p>
        </p:txBody>
      </p:sp>
    </p:spTree>
    <p:extLst>
      <p:ext uri="{BB962C8B-B14F-4D97-AF65-F5344CB8AC3E}">
        <p14:creationId xmlns:p14="http://schemas.microsoft.com/office/powerpoint/2010/main" val="264275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82010" y="1595888"/>
            <a:ext cx="8542814" cy="4804912"/>
          </a:xfrm>
        </p:spPr>
        <p:txBody>
          <a:bodyPr anchor="ctr">
            <a:normAutofit/>
          </a:bodyPr>
          <a:lstStyle/>
          <a:p>
            <a:pPr marL="0" indent="0" algn="ctr">
              <a:lnSpc>
                <a:spcPct val="100000"/>
              </a:lnSpc>
              <a:buNone/>
            </a:pPr>
            <a:r>
              <a:rPr lang="en-US" b="1" dirty="0">
                <a:solidFill>
                  <a:srgbClr val="4B2D20"/>
                </a:solidFill>
                <a:latin typeface="Baby Boston" panose="03000000000000000000" pitchFamily="66" charset="0"/>
              </a:rPr>
              <a:t>Father, give Your benediction</a:t>
            </a:r>
          </a:p>
          <a:p>
            <a:pPr marL="0" indent="0" algn="ctr">
              <a:lnSpc>
                <a:spcPct val="100000"/>
              </a:lnSpc>
              <a:buNone/>
            </a:pPr>
            <a:r>
              <a:rPr lang="en-US" b="1" dirty="0">
                <a:solidFill>
                  <a:srgbClr val="4B2D20"/>
                </a:solidFill>
                <a:latin typeface="Baby Boston" panose="03000000000000000000" pitchFamily="66" charset="0"/>
              </a:rPr>
              <a:t>Bid our grief and struggles end</a:t>
            </a:r>
            <a:br>
              <a:rPr lang="en-US" b="1" dirty="0">
                <a:solidFill>
                  <a:srgbClr val="4B2D20"/>
                </a:solidFill>
                <a:latin typeface="Baby Boston" panose="03000000000000000000" pitchFamily="66" charset="0"/>
              </a:rPr>
            </a:br>
            <a:r>
              <a:rPr lang="en-US" b="1" dirty="0">
                <a:solidFill>
                  <a:srgbClr val="4B2D20"/>
                </a:solidFill>
                <a:latin typeface="Baby Boston" panose="03000000000000000000" pitchFamily="66" charset="0"/>
              </a:rPr>
              <a:t>Peace which passes understanding</a:t>
            </a:r>
            <a:br>
              <a:rPr lang="en-US" b="1" dirty="0">
                <a:solidFill>
                  <a:srgbClr val="4B2D20"/>
                </a:solidFill>
                <a:latin typeface="Baby Boston" panose="03000000000000000000" pitchFamily="66" charset="0"/>
              </a:rPr>
            </a:br>
            <a:r>
              <a:rPr lang="en-US" b="1" dirty="0">
                <a:solidFill>
                  <a:srgbClr val="4B2D20"/>
                </a:solidFill>
                <a:latin typeface="Baby Boston" panose="03000000000000000000" pitchFamily="66" charset="0"/>
              </a:rPr>
              <a:t>On our waiting spirit send</a:t>
            </a:r>
          </a:p>
        </p:txBody>
      </p:sp>
      <p:sp>
        <p:nvSpPr>
          <p:cNvPr id="5"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Benediction</a:t>
            </a:r>
          </a:p>
        </p:txBody>
      </p:sp>
    </p:spTree>
    <p:extLst>
      <p:ext uri="{BB962C8B-B14F-4D97-AF65-F5344CB8AC3E}">
        <p14:creationId xmlns:p14="http://schemas.microsoft.com/office/powerpoint/2010/main" val="2652480565"/>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595888"/>
            <a:ext cx="8050307" cy="4804912"/>
          </a:xfrm>
        </p:spPr>
        <p:txBody>
          <a:bodyPr anchor="ctr">
            <a:normAutofit/>
          </a:bodyPr>
          <a:lstStyle/>
          <a:p>
            <a:pPr marL="0" indent="0" algn="ctr">
              <a:lnSpc>
                <a:spcPct val="100000"/>
              </a:lnSpc>
              <a:buNone/>
            </a:pPr>
            <a:r>
              <a:rPr lang="en-US" sz="3600" b="1" dirty="0">
                <a:solidFill>
                  <a:srgbClr val="4B2D20"/>
                </a:solidFill>
                <a:latin typeface="Baby Boston" panose="03000000000000000000" pitchFamily="66" charset="0"/>
              </a:rPr>
              <a:t>Amen. Amen.</a:t>
            </a:r>
          </a:p>
          <a:p>
            <a:pPr marL="0" indent="0" algn="ctr">
              <a:lnSpc>
                <a:spcPct val="100000"/>
              </a:lnSpc>
              <a:buNone/>
            </a:pPr>
            <a:r>
              <a:rPr lang="en-US" sz="3600" b="1" dirty="0">
                <a:solidFill>
                  <a:srgbClr val="4B2D20"/>
                </a:solidFill>
                <a:latin typeface="Baby Boston" panose="03000000000000000000" pitchFamily="66" charset="0"/>
              </a:rPr>
              <a:t>Amen. Amen.</a:t>
            </a:r>
          </a:p>
          <a:p>
            <a:pPr marL="0" indent="0" algn="ctr">
              <a:lnSpc>
                <a:spcPct val="100000"/>
              </a:lnSpc>
              <a:buNone/>
            </a:pPr>
            <a:r>
              <a:rPr lang="en-US" sz="3600" b="1" dirty="0">
                <a:solidFill>
                  <a:srgbClr val="4B2D20"/>
                </a:solidFill>
                <a:latin typeface="Baby Boston" panose="03000000000000000000" pitchFamily="66" charset="0"/>
              </a:rPr>
              <a:t>Amen. Amen.</a:t>
            </a:r>
          </a:p>
        </p:txBody>
      </p:sp>
      <p:sp>
        <p:nvSpPr>
          <p:cNvPr id="5" name="Title 1">
            <a:extLst>
              <a:ext uri="{FF2B5EF4-FFF2-40B4-BE49-F238E27FC236}">
                <a16:creationId xmlns:a16="http://schemas.microsoft.com/office/drawing/2014/main" id="{6821CD5E-A6A4-41E4-9946-41F9F3184B8C}"/>
              </a:ext>
            </a:extLst>
          </p:cNvPr>
          <p:cNvSpPr>
            <a:spLocks noGrp="1"/>
          </p:cNvSpPr>
          <p:nvPr>
            <p:ph type="title"/>
          </p:nvPr>
        </p:nvSpPr>
        <p:spPr>
          <a:xfrm>
            <a:off x="282009" y="319181"/>
            <a:ext cx="8542815" cy="1557464"/>
          </a:xfrm>
        </p:spPr>
        <p:txBody>
          <a:bodyPr/>
          <a:lstStyle/>
          <a:p>
            <a:r>
              <a:rPr lang="en-US" dirty="0">
                <a:latin typeface="Baby Boston" panose="03000000000000000000" pitchFamily="66" charset="0"/>
              </a:rPr>
              <a:t>Benediction</a:t>
            </a:r>
          </a:p>
        </p:txBody>
      </p:sp>
      <p:sp>
        <p:nvSpPr>
          <p:cNvPr id="4" name="TextBox 3"/>
          <p:cNvSpPr txBox="1"/>
          <p:nvPr/>
        </p:nvSpPr>
        <p:spPr>
          <a:xfrm>
            <a:off x="6728604" y="6193765"/>
            <a:ext cx="2087593" cy="307777"/>
          </a:xfrm>
          <a:prstGeom prst="rect">
            <a:avLst/>
          </a:prstGeom>
          <a:noFill/>
        </p:spPr>
        <p:txBody>
          <a:bodyPr wrap="square" rtlCol="0">
            <a:spAutoFit/>
          </a:bodyPr>
          <a:lstStyle/>
          <a:p>
            <a:pPr algn="ctr"/>
            <a:r>
              <a:rPr lang="en-US" sz="1400" dirty="0">
                <a:latin typeface="Baby Boston" panose="03000000000000000000" pitchFamily="66" charset="0"/>
              </a:rPr>
              <a:t>Amen: let it be so</a:t>
            </a:r>
            <a:endParaRPr lang="en-US" dirty="0">
              <a:latin typeface="Baby Boston" panose="03000000000000000000" pitchFamily="66" charset="0"/>
            </a:endParaRPr>
          </a:p>
        </p:txBody>
      </p:sp>
    </p:spTree>
    <p:extLst>
      <p:ext uri="{BB962C8B-B14F-4D97-AF65-F5344CB8AC3E}">
        <p14:creationId xmlns:p14="http://schemas.microsoft.com/office/powerpoint/2010/main" val="2917477564"/>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33BE2E-325A-4A66-B2ED-9D6F5BFDE651}"/>
              </a:ext>
            </a:extLst>
          </p:cNvPr>
          <p:cNvSpPr/>
          <p:nvPr/>
        </p:nvSpPr>
        <p:spPr>
          <a:xfrm>
            <a:off x="1" y="-60385"/>
            <a:ext cx="9144000" cy="992038"/>
          </a:xfrm>
          <a:prstGeom prst="rect">
            <a:avLst/>
          </a:prstGeom>
          <a:solidFill>
            <a:srgbClr val="2E5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EAD048-720E-47CE-9A43-658E55AE02A5}"/>
              </a:ext>
            </a:extLst>
          </p:cNvPr>
          <p:cNvSpPr>
            <a:spLocks noGrp="1"/>
          </p:cNvSpPr>
          <p:nvPr>
            <p:ph type="title"/>
          </p:nvPr>
        </p:nvSpPr>
        <p:spPr>
          <a:xfrm>
            <a:off x="0" y="68215"/>
            <a:ext cx="9144000" cy="926816"/>
          </a:xfrm>
        </p:spPr>
        <p:txBody>
          <a:bodyPr>
            <a:noAutofit/>
          </a:bodyPr>
          <a:lstStyle/>
          <a:p>
            <a:pPr algn="ctr"/>
            <a:r>
              <a:rPr lang="en-US" sz="6000" b="0" dirty="0">
                <a:solidFill>
                  <a:schemeClr val="bg1"/>
                </a:solidFill>
              </a:rPr>
              <a:t>AFTER PARTY</a:t>
            </a:r>
            <a:r>
              <a:rPr lang="en-US" sz="5500" b="0" dirty="0">
                <a:solidFill>
                  <a:schemeClr val="bg1"/>
                </a:solidFill>
              </a:rPr>
              <a:t> </a:t>
            </a:r>
            <a:r>
              <a:rPr lang="en-US" sz="6500" dirty="0">
                <a:solidFill>
                  <a:schemeClr val="bg1"/>
                </a:solidFill>
              </a:rPr>
              <a:t>TONIGHT</a:t>
            </a:r>
          </a:p>
        </p:txBody>
      </p:sp>
      <p:pic>
        <p:nvPicPr>
          <p:cNvPr id="8" name="Picture 7" descr="A picture containing can&#10;&#10;Description automatically generated">
            <a:extLst>
              <a:ext uri="{FF2B5EF4-FFF2-40B4-BE49-F238E27FC236}">
                <a16:creationId xmlns:a16="http://schemas.microsoft.com/office/drawing/2014/main" id="{EFE5C148-7914-40D7-827F-D1DBE6BD65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2659" y="954347"/>
            <a:ext cx="10594925" cy="5959645"/>
          </a:xfrm>
          <a:prstGeom prst="rect">
            <a:avLst/>
          </a:prstGeom>
        </p:spPr>
      </p:pic>
      <p:sp>
        <p:nvSpPr>
          <p:cNvPr id="7" name="Isosceles Triangle 6">
            <a:extLst>
              <a:ext uri="{FF2B5EF4-FFF2-40B4-BE49-F238E27FC236}">
                <a16:creationId xmlns:a16="http://schemas.microsoft.com/office/drawing/2014/main" id="{0D388341-9587-457F-B5D9-A64889AC23D3}"/>
              </a:ext>
            </a:extLst>
          </p:cNvPr>
          <p:cNvSpPr/>
          <p:nvPr/>
        </p:nvSpPr>
        <p:spPr>
          <a:xfrm rot="10800000" flipH="1">
            <a:off x="0" y="926349"/>
            <a:ext cx="9765102" cy="337836"/>
          </a:xfrm>
          <a:prstGeom prst="triangle">
            <a:avLst>
              <a:gd name="adj" fmla="val 0"/>
            </a:avLst>
          </a:prstGeom>
          <a:solidFill>
            <a:srgbClr val="2E5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19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9614</TotalTime>
  <Words>3594</Words>
  <Application>Microsoft Office PowerPoint</Application>
  <PresentationFormat>On-screen Show (4:3)</PresentationFormat>
  <Paragraphs>357</Paragraphs>
  <Slides>92</Slides>
  <Notes>1</Notes>
  <HiddenSlides>12</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92</vt:i4>
      </vt:variant>
    </vt:vector>
  </HeadingPairs>
  <TitlesOfParts>
    <vt:vector size="100" baseType="lpstr">
      <vt:lpstr>Arial</vt:lpstr>
      <vt:lpstr>Baby Boston</vt:lpstr>
      <vt:lpstr>Calibri</vt:lpstr>
      <vt:lpstr>Calibri Light</vt:lpstr>
      <vt:lpstr>Ubuntu</vt:lpstr>
      <vt:lpstr>7_Office Theme</vt:lpstr>
      <vt:lpstr>9_Office Theme</vt:lpstr>
      <vt:lpstr>1_Default Design</vt:lpstr>
      <vt:lpstr>PowerPoint Presentation</vt:lpstr>
      <vt:lpstr>TALLGRASS PRAYER</vt:lpstr>
      <vt:lpstr>4 KEYS TO RETIREMENT</vt:lpstr>
      <vt:lpstr>PowerPoint Presentation</vt:lpstr>
      <vt:lpstr>PowerPoint Presentation</vt:lpstr>
      <vt:lpstr>PowerPoint Presentation</vt:lpstr>
      <vt:lpstr>PowerPoint Presentation</vt:lpstr>
      <vt:lpstr>PowerPoint Presentation</vt:lpstr>
      <vt:lpstr>MINGLE 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Listening &amp; Reflecting</vt:lpstr>
      <vt:lpstr>PowerPoint Presentation</vt:lpstr>
      <vt:lpstr>In the Secret</vt:lpstr>
      <vt:lpstr>In the Secret</vt:lpstr>
      <vt:lpstr>In the Secret</vt:lpstr>
      <vt:lpstr>In the Secret</vt:lpstr>
      <vt:lpstr>Fountains</vt:lpstr>
      <vt:lpstr>Fountains</vt:lpstr>
      <vt:lpstr>Fountains</vt:lpstr>
      <vt:lpstr>In the Secret</vt:lpstr>
      <vt:lpstr>Fountains</vt:lpstr>
      <vt:lpstr>Fountains</vt:lpstr>
      <vt:lpstr>Fountains</vt:lpstr>
      <vt:lpstr>Fountains</vt:lpstr>
      <vt:lpstr>Fountains</vt:lpstr>
      <vt:lpstr>Fountains</vt:lpstr>
      <vt:lpstr>Fountains</vt:lpstr>
      <vt:lpstr>Fountains</vt:lpstr>
      <vt:lpstr>Fountains</vt:lpstr>
      <vt:lpstr>Fountains</vt:lpstr>
      <vt:lpstr>Fountains</vt:lpstr>
      <vt:lpstr>Fountains</vt:lpstr>
      <vt:lpstr>PowerPoint Presentation</vt:lpstr>
      <vt:lpstr>Surrounded</vt:lpstr>
      <vt:lpstr>Surrounded</vt:lpstr>
      <vt:lpstr>Surrounded</vt:lpstr>
      <vt:lpstr>Surrounded</vt:lpstr>
      <vt:lpstr>Surrounded</vt:lpstr>
      <vt:lpstr>Surrounded</vt:lpstr>
      <vt:lpstr>Surrounded</vt:lpstr>
      <vt:lpstr>Surrounded</vt:lpstr>
      <vt:lpstr>Surrounded</vt:lpstr>
      <vt:lpstr>Surrounded</vt:lpstr>
      <vt:lpstr>Surrounded</vt:lpstr>
      <vt:lpstr>Surrounded</vt:lpstr>
      <vt:lpstr>PowerPoint Presentation</vt:lpstr>
      <vt:lpstr>I Will Wait</vt:lpstr>
      <vt:lpstr>I Will Wait</vt:lpstr>
      <vt:lpstr>I Will Wait</vt:lpstr>
      <vt:lpstr>I Will Wait</vt:lpstr>
      <vt:lpstr>I Will Wait</vt:lpstr>
      <vt:lpstr>I Will Wait</vt:lpstr>
      <vt:lpstr>I Will Wait</vt:lpstr>
      <vt:lpstr>I Will Wait</vt:lpstr>
      <vt:lpstr>I Will Wait</vt:lpstr>
      <vt:lpstr>I Will Wait</vt:lpstr>
      <vt:lpstr>I Will Wait</vt:lpstr>
      <vt:lpstr>I Will Wait</vt:lpstr>
      <vt:lpstr>I Will Wait</vt:lpstr>
      <vt:lpstr>PowerPoint Presentation</vt:lpstr>
      <vt:lpstr>Benediction</vt:lpstr>
      <vt:lpstr>Benediction</vt:lpstr>
      <vt:lpstr>Benediction</vt:lpstr>
      <vt:lpstr>Benediction</vt:lpstr>
      <vt:lpstr>AFTER PARTY TONIGHT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TALLGRASS CHURCH</dc:creator>
  <cp:lastModifiedBy> </cp:lastModifiedBy>
  <cp:revision>92</cp:revision>
  <dcterms:created xsi:type="dcterms:W3CDTF">2019-08-11T16:22:28Z</dcterms:created>
  <dcterms:modified xsi:type="dcterms:W3CDTF">2019-11-11T14:57:09Z</dcterms:modified>
</cp:coreProperties>
</file>