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3" r:id="rId2"/>
    <p:sldMasterId id="2147483795" r:id="rId3"/>
  </p:sldMasterIdLst>
  <p:notesMasterIdLst>
    <p:notesMasterId r:id="rId70"/>
  </p:notesMasterIdLst>
  <p:handoutMasterIdLst>
    <p:handoutMasterId r:id="rId71"/>
  </p:handoutMasterIdLst>
  <p:sldIdLst>
    <p:sldId id="2383" r:id="rId4"/>
    <p:sldId id="3149" r:id="rId5"/>
    <p:sldId id="3144" r:id="rId6"/>
    <p:sldId id="3175" r:id="rId7"/>
    <p:sldId id="3260" r:id="rId8"/>
    <p:sldId id="3258" r:id="rId9"/>
    <p:sldId id="3192" r:id="rId10"/>
    <p:sldId id="3208" r:id="rId11"/>
    <p:sldId id="3207" r:id="rId12"/>
    <p:sldId id="3198" r:id="rId13"/>
    <p:sldId id="3211" r:id="rId14"/>
    <p:sldId id="3220" r:id="rId15"/>
    <p:sldId id="3210" r:id="rId16"/>
    <p:sldId id="2440" r:id="rId17"/>
    <p:sldId id="2832" r:id="rId18"/>
    <p:sldId id="3203" r:id="rId19"/>
    <p:sldId id="3204" r:id="rId20"/>
    <p:sldId id="3205" r:id="rId21"/>
    <p:sldId id="3261" r:id="rId22"/>
    <p:sldId id="3262" r:id="rId23"/>
    <p:sldId id="3264" r:id="rId24"/>
    <p:sldId id="3263" r:id="rId25"/>
    <p:sldId id="3199" r:id="rId26"/>
    <p:sldId id="3212" r:id="rId27"/>
    <p:sldId id="3213" r:id="rId28"/>
    <p:sldId id="3201" r:id="rId29"/>
    <p:sldId id="3214" r:id="rId30"/>
    <p:sldId id="3215" r:id="rId31"/>
    <p:sldId id="3202" r:id="rId32"/>
    <p:sldId id="3216" r:id="rId33"/>
    <p:sldId id="3221" r:id="rId34"/>
    <p:sldId id="3222" r:id="rId35"/>
    <p:sldId id="3224" r:id="rId36"/>
    <p:sldId id="3223" r:id="rId37"/>
    <p:sldId id="3217" r:id="rId38"/>
    <p:sldId id="3190" r:id="rId39"/>
    <p:sldId id="3226" r:id="rId40"/>
    <p:sldId id="3225" r:id="rId41"/>
    <p:sldId id="3227" r:id="rId42"/>
    <p:sldId id="3228" r:id="rId43"/>
    <p:sldId id="3229" r:id="rId44"/>
    <p:sldId id="3230" r:id="rId45"/>
    <p:sldId id="3231" r:id="rId46"/>
    <p:sldId id="3265" r:id="rId47"/>
    <p:sldId id="3233" r:id="rId48"/>
    <p:sldId id="3232" r:id="rId49"/>
    <p:sldId id="3234" r:id="rId50"/>
    <p:sldId id="3241" r:id="rId51"/>
    <p:sldId id="3236" r:id="rId52"/>
    <p:sldId id="3239" r:id="rId53"/>
    <p:sldId id="3240" r:id="rId54"/>
    <p:sldId id="3242" r:id="rId55"/>
    <p:sldId id="3244" r:id="rId56"/>
    <p:sldId id="3243" r:id="rId57"/>
    <p:sldId id="3245" r:id="rId58"/>
    <p:sldId id="3246" r:id="rId59"/>
    <p:sldId id="3247" r:id="rId60"/>
    <p:sldId id="3249" r:id="rId61"/>
    <p:sldId id="3248" r:id="rId62"/>
    <p:sldId id="3250" r:id="rId63"/>
    <p:sldId id="3251" r:id="rId64"/>
    <p:sldId id="3252" r:id="rId65"/>
    <p:sldId id="3253" r:id="rId66"/>
    <p:sldId id="3254" r:id="rId67"/>
    <p:sldId id="3255" r:id="rId68"/>
    <p:sldId id="3256" r:id="rId69"/>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797"/>
    <a:srgbClr val="4B2D20"/>
    <a:srgbClr val="843C0C"/>
    <a:srgbClr val="88573A"/>
    <a:srgbClr val="E26B38"/>
    <a:srgbClr val="413E2F"/>
    <a:srgbClr val="FFDE76"/>
    <a:srgbClr val="7F7F7F"/>
    <a:srgbClr val="000000"/>
    <a:srgbClr val="FFD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9" autoAdjust="0"/>
  </p:normalViewPr>
  <p:slideViewPr>
    <p:cSldViewPr snapToGrid="0">
      <p:cViewPr varScale="1">
        <p:scale>
          <a:sx n="110" d="100"/>
          <a:sy n="110" d="100"/>
        </p:scale>
        <p:origin x="876" y="108"/>
      </p:cViewPr>
      <p:guideLst>
        <p:guide orient="horz" pos="2160"/>
        <p:guide pos="2880"/>
      </p:guideLst>
    </p:cSldViewPr>
  </p:slideViewPr>
  <p:outlineViewPr>
    <p:cViewPr>
      <p:scale>
        <a:sx n="33" d="100"/>
        <a:sy n="33" d="100"/>
      </p:scale>
      <p:origin x="0" y="-5765"/>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11/3/2019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11/3/2019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4D3BFB-D1C6-48C8-A46B-B7D0457C5EC7}" type="slidenum">
              <a:rPr lang="en-US" smtClean="0"/>
              <a:t>2</a:t>
            </a:fld>
            <a:endParaRPr lang="en-US"/>
          </a:p>
        </p:txBody>
      </p:sp>
    </p:spTree>
    <p:extLst>
      <p:ext uri="{BB962C8B-B14F-4D97-AF65-F5344CB8AC3E}">
        <p14:creationId xmlns:p14="http://schemas.microsoft.com/office/powerpoint/2010/main" val="419669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885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29525244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03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9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42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4816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24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50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oom, cat&#10;&#10;Description automatically generated">
            <a:extLst>
              <a:ext uri="{FF2B5EF4-FFF2-40B4-BE49-F238E27FC236}">
                <a16:creationId xmlns:a16="http://schemas.microsoft.com/office/drawing/2014/main" id="{55A82711-456B-44E9-AB23-7A551EFA20C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 contrast="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82009" y="353682"/>
            <a:ext cx="8542815" cy="851277"/>
          </a:xfrm>
        </p:spPr>
        <p:txBody>
          <a:bodyPr>
            <a:noAutofit/>
          </a:bodyPr>
          <a:lstStyle>
            <a:lvl1pPr>
              <a:defRPr sz="5500" b="1" i="0" spc="-150" baseline="0">
                <a:solidFill>
                  <a:schemeClr val="accent2">
                    <a:lumMod val="50000"/>
                  </a:schemeClr>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10" y="1392965"/>
            <a:ext cx="8542814" cy="51113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80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85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44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3286733"/>
      </p:ext>
    </p:extLst>
  </p:cSld>
  <p:clrMapOvr>
    <a:masterClrMapping/>
  </p:clrMapOvr>
  <p:transition advClick="0" advTm="2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4436"/>
      </p:ext>
    </p:extLst>
  </p:cSld>
  <p:clrMapOvr>
    <a:masterClrMapping/>
  </p:clrMapOvr>
  <p:transition advClick="0" advTm="2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9195782"/>
      </p:ext>
    </p:extLst>
  </p:cSld>
  <p:clrMapOvr>
    <a:masterClrMapping/>
  </p:clrMapOvr>
  <p:transition advClick="0" advTm="2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620270"/>
      </p:ext>
    </p:extLst>
  </p:cSld>
  <p:clrMapOvr>
    <a:masterClrMapping/>
  </p:clrMapOvr>
  <p:transition advClick="0" advTm="2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193456"/>
      </p:ext>
    </p:extLst>
  </p:cSld>
  <p:clrMapOvr>
    <a:masterClrMapping/>
  </p:clrMapOvr>
  <p:transition advClick="0" advTm="2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296967"/>
      </p:ext>
    </p:extLst>
  </p:cSld>
  <p:clrMapOvr>
    <a:masterClrMapping/>
  </p:clrMapOvr>
  <p:transition advClick="0" advTm="2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038471"/>
      </p:ext>
    </p:extLst>
  </p:cSld>
  <p:clrMapOvr>
    <a:masterClrMapping/>
  </p:clrMapOvr>
  <p:transition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424800"/>
      </p:ext>
    </p:extLst>
  </p:cSld>
  <p:clrMapOvr>
    <a:masterClrMapping/>
  </p:clrMapOvr>
  <p:transition advClick="0" advTm="2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771874"/>
      </p:ext>
    </p:extLst>
  </p:cSld>
  <p:clrMapOvr>
    <a:masterClrMapping/>
  </p:clrMapOvr>
  <p:transition advClick="0" advTm="2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21618"/>
      </p:ext>
    </p:extLst>
  </p:cSld>
  <p:clrMapOvr>
    <a:masterClrMapping/>
  </p:clrMapOvr>
  <p:transition advClick="0" advTm="2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3600" y="1066800"/>
            <a:ext cx="1447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066800"/>
            <a:ext cx="41910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29865"/>
      </p:ext>
    </p:extLst>
  </p:cSld>
  <p:clrMapOvr>
    <a:masterClrMapping/>
  </p:clrMapOvr>
  <p:transition advClick="0" advTm="2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87854"/>
      </p:ext>
    </p:extLst>
  </p:cSld>
  <p:clrMapOvr>
    <a:masterClrMapping/>
  </p:clrMapOvr>
  <p:transition advClick="0" advTm="2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24384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3053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53300"/>
      </p:ext>
    </p:extLst>
  </p:cSld>
  <p:clrMapOvr>
    <a:masterClrMapping/>
  </p:clrMapOvr>
  <p:transition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29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t="-21000" b="-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0668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600200" y="243840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26547827"/>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ransition advClick="0" advTm="20000">
    <p:fade/>
  </p:transition>
  <p:txStyles>
    <p:titleStyle>
      <a:lvl1pPr algn="ctr" rtl="0" eaLnBrk="0" fontAlgn="base" hangingPunct="0">
        <a:spcBef>
          <a:spcPct val="0"/>
        </a:spcBef>
        <a:spcAft>
          <a:spcPct val="0"/>
        </a:spcAft>
        <a:defRPr sz="4000" b="1">
          <a:solidFill>
            <a:srgbClr val="000000"/>
          </a:solidFill>
          <a:latin typeface="+mj-lt"/>
          <a:ea typeface="+mj-ea"/>
          <a:cs typeface="+mj-cs"/>
        </a:defRPr>
      </a:lvl1pPr>
      <a:lvl2pPr algn="ctr" rtl="0" eaLnBrk="0" fontAlgn="base" hangingPunct="0">
        <a:spcBef>
          <a:spcPct val="0"/>
        </a:spcBef>
        <a:spcAft>
          <a:spcPct val="0"/>
        </a:spcAft>
        <a:defRPr sz="4000" b="1">
          <a:solidFill>
            <a:srgbClr val="000000"/>
          </a:solidFill>
          <a:latin typeface="Arial" charset="0"/>
        </a:defRPr>
      </a:lvl2pPr>
      <a:lvl3pPr algn="ctr" rtl="0" eaLnBrk="0" fontAlgn="base" hangingPunct="0">
        <a:spcBef>
          <a:spcPct val="0"/>
        </a:spcBef>
        <a:spcAft>
          <a:spcPct val="0"/>
        </a:spcAft>
        <a:defRPr sz="4000" b="1">
          <a:solidFill>
            <a:srgbClr val="000000"/>
          </a:solidFill>
          <a:latin typeface="Arial" charset="0"/>
        </a:defRPr>
      </a:lvl3pPr>
      <a:lvl4pPr algn="ctr" rtl="0" eaLnBrk="0" fontAlgn="base" hangingPunct="0">
        <a:spcBef>
          <a:spcPct val="0"/>
        </a:spcBef>
        <a:spcAft>
          <a:spcPct val="0"/>
        </a:spcAft>
        <a:defRPr sz="4000" b="1">
          <a:solidFill>
            <a:srgbClr val="000000"/>
          </a:solidFill>
          <a:latin typeface="Arial" charset="0"/>
        </a:defRPr>
      </a:lvl4pPr>
      <a:lvl5pPr algn="ctr" rtl="0" eaLnBrk="0" fontAlgn="base" hangingPunct="0">
        <a:spcBef>
          <a:spcPct val="0"/>
        </a:spcBef>
        <a:spcAft>
          <a:spcPct val="0"/>
        </a:spcAft>
        <a:defRPr sz="4000" b="1">
          <a:solidFill>
            <a:srgbClr val="000000"/>
          </a:solidFill>
          <a:latin typeface="Arial" charset="0"/>
        </a:defRPr>
      </a:lvl5pPr>
      <a:lvl6pPr marL="457200" algn="ctr" rtl="0" fontAlgn="base">
        <a:spcBef>
          <a:spcPct val="0"/>
        </a:spcBef>
        <a:spcAft>
          <a:spcPct val="0"/>
        </a:spcAft>
        <a:defRPr sz="4000" b="1">
          <a:solidFill>
            <a:srgbClr val="000000"/>
          </a:solidFill>
          <a:latin typeface="Arial" charset="0"/>
        </a:defRPr>
      </a:lvl6pPr>
      <a:lvl7pPr marL="914400" algn="ctr" rtl="0" fontAlgn="base">
        <a:spcBef>
          <a:spcPct val="0"/>
        </a:spcBef>
        <a:spcAft>
          <a:spcPct val="0"/>
        </a:spcAft>
        <a:defRPr sz="4000" b="1">
          <a:solidFill>
            <a:srgbClr val="000000"/>
          </a:solidFill>
          <a:latin typeface="Arial" charset="0"/>
        </a:defRPr>
      </a:lvl7pPr>
      <a:lvl8pPr marL="1371600" algn="ctr" rtl="0" fontAlgn="base">
        <a:spcBef>
          <a:spcPct val="0"/>
        </a:spcBef>
        <a:spcAft>
          <a:spcPct val="0"/>
        </a:spcAft>
        <a:defRPr sz="4000" b="1">
          <a:solidFill>
            <a:srgbClr val="000000"/>
          </a:solidFill>
          <a:latin typeface="Arial" charset="0"/>
        </a:defRPr>
      </a:lvl8pPr>
      <a:lvl9pPr marL="1828800" algn="ctr" rtl="0" fontAlgn="base">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838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5" name="TextBox 4">
            <a:extLst>
              <a:ext uri="{FF2B5EF4-FFF2-40B4-BE49-F238E27FC236}">
                <a16:creationId xmlns:a16="http://schemas.microsoft.com/office/drawing/2014/main" id="{AAE25CE6-E836-4C14-B4A1-F84365063FE4}"/>
              </a:ext>
            </a:extLst>
          </p:cNvPr>
          <p:cNvSpPr txBox="1"/>
          <p:nvPr/>
        </p:nvSpPr>
        <p:spPr>
          <a:xfrm>
            <a:off x="556832" y="749011"/>
            <a:ext cx="7960658" cy="1200329"/>
          </a:xfrm>
          <a:prstGeom prst="rect">
            <a:avLst/>
          </a:prstGeom>
          <a:noFill/>
        </p:spPr>
        <p:txBody>
          <a:bodyPr wrap="square" rtlCol="0">
            <a:spAutoFit/>
          </a:bodyPr>
          <a:lstStyle/>
          <a:p>
            <a:r>
              <a:rPr lang="en-US" sz="2400" dirty="0">
                <a:solidFill>
                  <a:srgbClr val="4B2D20"/>
                </a:solidFill>
                <a:latin typeface="Baby Boston" panose="03000000000000000000" pitchFamily="66" charset="0"/>
              </a:rPr>
              <a:t>  </a:t>
            </a:r>
            <a:r>
              <a:rPr lang="en-US" dirty="0">
                <a:solidFill>
                  <a:srgbClr val="4B2D20"/>
                </a:solidFill>
                <a:latin typeface="Baby Boston" panose="03000000000000000000" pitchFamily="66" charset="0"/>
              </a:rPr>
              <a:t> </a:t>
            </a:r>
            <a:r>
              <a:rPr lang="en-US" sz="2400" dirty="0">
                <a:solidFill>
                  <a:srgbClr val="4B2D20"/>
                </a:solidFill>
                <a:latin typeface="Baby Boston" panose="03000000000000000000" pitchFamily="66" charset="0"/>
              </a:rPr>
              <a:t>Because God has </a:t>
            </a:r>
            <a:r>
              <a:rPr lang="en-US" dirty="0">
                <a:solidFill>
                  <a:srgbClr val="4B2D20"/>
                </a:solidFill>
                <a:latin typeface="Baby Boston" panose="03000000000000000000" pitchFamily="66" charset="0"/>
              </a:rPr>
              <a:t> </a:t>
            </a:r>
            <a:r>
              <a:rPr lang="en-US" sz="2400" dirty="0">
                <a:solidFill>
                  <a:srgbClr val="4B2D20"/>
                </a:solidFill>
                <a:latin typeface="Baby Boston" panose="03000000000000000000" pitchFamily="66" charset="0"/>
              </a:rPr>
              <a:t>made us for Himself, our hearts </a:t>
            </a:r>
            <a:r>
              <a:rPr lang="en-US" dirty="0">
                <a:solidFill>
                  <a:srgbClr val="4B2D20"/>
                </a:solidFill>
                <a:latin typeface="Baby Boston" panose="03000000000000000000" pitchFamily="66" charset="0"/>
              </a:rPr>
              <a:t> </a:t>
            </a:r>
            <a:r>
              <a:rPr lang="en-US" sz="2400" dirty="0">
                <a:solidFill>
                  <a:srgbClr val="4B2D20"/>
                </a:solidFill>
                <a:latin typeface="Baby Boston" panose="03000000000000000000" pitchFamily="66" charset="0"/>
              </a:rPr>
              <a:t>are restless until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  they rest in Him.</a:t>
            </a:r>
            <a:r>
              <a:rPr lang="en-US" sz="2400" i="1" dirty="0">
                <a:solidFill>
                  <a:srgbClr val="4B2D20"/>
                </a:solidFill>
                <a:latin typeface="Baby Boston" panose="03000000000000000000" pitchFamily="66" charset="0"/>
              </a:rPr>
              <a:t> </a:t>
            </a:r>
            <a:r>
              <a:rPr lang="en-US" sz="2000" i="1" dirty="0">
                <a:solidFill>
                  <a:srgbClr val="4B2D20"/>
                </a:solidFill>
                <a:latin typeface="Baby Boston" panose="03000000000000000000" pitchFamily="66" charset="0"/>
              </a:rPr>
              <a:t>-St. Augustine of Hippo</a:t>
            </a:r>
            <a:endParaRPr lang="en-US" sz="20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22114994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5" name="TextBox 4">
            <a:extLst>
              <a:ext uri="{FF2B5EF4-FFF2-40B4-BE49-F238E27FC236}">
                <a16:creationId xmlns:a16="http://schemas.microsoft.com/office/drawing/2014/main" id="{AAE25CE6-E836-4C14-B4A1-F84365063FE4}"/>
              </a:ext>
            </a:extLst>
          </p:cNvPr>
          <p:cNvSpPr txBox="1"/>
          <p:nvPr/>
        </p:nvSpPr>
        <p:spPr>
          <a:xfrm>
            <a:off x="591671" y="5428591"/>
            <a:ext cx="7960658" cy="769441"/>
          </a:xfrm>
          <a:prstGeom prst="rect">
            <a:avLst/>
          </a:prstGeom>
          <a:noFill/>
        </p:spPr>
        <p:txBody>
          <a:bodyPr wrap="square" rtlCol="0">
            <a:spAutoFit/>
          </a:bodyPr>
          <a:lstStyle/>
          <a:p>
            <a:pPr algn="ctr"/>
            <a:r>
              <a:rPr lang="en-US" sz="2400" dirty="0">
                <a:solidFill>
                  <a:srgbClr val="4B2D20"/>
                </a:solidFill>
                <a:latin typeface="Baby Boston" panose="03000000000000000000" pitchFamily="66" charset="0"/>
              </a:rPr>
              <a:t>One thing have I asked of the </a:t>
            </a:r>
            <a:r>
              <a:rPr lang="en-US" sz="2400" cap="small" dirty="0">
                <a:solidFill>
                  <a:srgbClr val="4B2D20"/>
                </a:solidFill>
                <a:latin typeface="Baby Boston" panose="03000000000000000000" pitchFamily="66" charset="0"/>
              </a:rPr>
              <a:t>Lord… </a:t>
            </a:r>
            <a:br>
              <a:rPr lang="en-US" sz="2400" cap="small" dirty="0">
                <a:solidFill>
                  <a:srgbClr val="4B2D20"/>
                </a:solidFill>
                <a:latin typeface="Baby Boston" panose="03000000000000000000" pitchFamily="66" charset="0"/>
              </a:rPr>
            </a:br>
            <a:r>
              <a:rPr lang="en-US" sz="2000" i="1" dirty="0">
                <a:solidFill>
                  <a:srgbClr val="4B2D20"/>
                </a:solidFill>
                <a:latin typeface="Baby Boston" panose="03000000000000000000" pitchFamily="66" charset="0"/>
              </a:rPr>
              <a:t>-King David in Psalm 27:4</a:t>
            </a:r>
            <a:endParaRPr lang="en-US" sz="20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5035285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5" name="TextBox 4">
            <a:extLst>
              <a:ext uri="{FF2B5EF4-FFF2-40B4-BE49-F238E27FC236}">
                <a16:creationId xmlns:a16="http://schemas.microsoft.com/office/drawing/2014/main" id="{AAE25CE6-E836-4C14-B4A1-F84365063FE4}"/>
              </a:ext>
            </a:extLst>
          </p:cNvPr>
          <p:cNvSpPr txBox="1"/>
          <p:nvPr/>
        </p:nvSpPr>
        <p:spPr>
          <a:xfrm>
            <a:off x="591671" y="5132746"/>
            <a:ext cx="7960658" cy="1138773"/>
          </a:xfrm>
          <a:prstGeom prst="rect">
            <a:avLst/>
          </a:prstGeom>
          <a:noFill/>
        </p:spPr>
        <p:txBody>
          <a:bodyPr wrap="square" rtlCol="0">
            <a:spAutoFit/>
          </a:bodyPr>
          <a:lstStyle/>
          <a:p>
            <a:pPr algn="ctr"/>
            <a:r>
              <a:rPr lang="en-US" sz="2400" dirty="0">
                <a:solidFill>
                  <a:srgbClr val="4B2D20"/>
                </a:solidFill>
                <a:latin typeface="Baby Boston" panose="03000000000000000000" pitchFamily="66" charset="0"/>
              </a:rPr>
              <a:t>And they heard the sound of the </a:t>
            </a:r>
            <a:r>
              <a:rPr lang="en-US" sz="2400" cap="small" dirty="0">
                <a:solidFill>
                  <a:srgbClr val="4B2D20"/>
                </a:solidFill>
                <a:latin typeface="Baby Boston" panose="03000000000000000000" pitchFamily="66" charset="0"/>
              </a:rPr>
              <a:t>Lord</a:t>
            </a:r>
            <a:r>
              <a:rPr lang="en-US" sz="2400" dirty="0">
                <a:solidFill>
                  <a:srgbClr val="4B2D20"/>
                </a:solidFill>
                <a:latin typeface="Baby Boston" panose="03000000000000000000" pitchFamily="66" charset="0"/>
              </a:rPr>
              <a:t> God walking in the garden</a:t>
            </a:r>
            <a:r>
              <a:rPr lang="en-US" sz="2400" cap="small" dirty="0">
                <a:solidFill>
                  <a:srgbClr val="4B2D20"/>
                </a:solidFill>
                <a:latin typeface="Baby Boston" panose="03000000000000000000" pitchFamily="66" charset="0"/>
              </a:rPr>
              <a:t>… </a:t>
            </a:r>
            <a:br>
              <a:rPr lang="en-US" sz="2400" cap="small" dirty="0">
                <a:solidFill>
                  <a:srgbClr val="4B2D20"/>
                </a:solidFill>
                <a:latin typeface="Baby Boston" panose="03000000000000000000" pitchFamily="66" charset="0"/>
              </a:rPr>
            </a:br>
            <a:r>
              <a:rPr lang="en-US" sz="2000" i="1" dirty="0">
                <a:solidFill>
                  <a:srgbClr val="4B2D20"/>
                </a:solidFill>
                <a:latin typeface="Baby Boston" panose="03000000000000000000" pitchFamily="66" charset="0"/>
              </a:rPr>
              <a:t>-Adam &amp; Eve in Genesis 3:8a</a:t>
            </a:r>
            <a:endParaRPr lang="en-US" sz="20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3297657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5" name="TextBox 4">
            <a:extLst>
              <a:ext uri="{FF2B5EF4-FFF2-40B4-BE49-F238E27FC236}">
                <a16:creationId xmlns:a16="http://schemas.microsoft.com/office/drawing/2014/main" id="{AAE25CE6-E836-4C14-B4A1-F84365063FE4}"/>
              </a:ext>
            </a:extLst>
          </p:cNvPr>
          <p:cNvSpPr txBox="1"/>
          <p:nvPr/>
        </p:nvSpPr>
        <p:spPr>
          <a:xfrm>
            <a:off x="591671" y="5303082"/>
            <a:ext cx="7960658" cy="892552"/>
          </a:xfrm>
          <a:prstGeom prst="rect">
            <a:avLst/>
          </a:prstGeom>
          <a:noFill/>
        </p:spPr>
        <p:txBody>
          <a:bodyPr wrap="square" rtlCol="0">
            <a:spAutoFit/>
          </a:bodyPr>
          <a:lstStyle/>
          <a:p>
            <a:pPr algn="ctr"/>
            <a:r>
              <a:rPr lang="en-US" sz="2600" dirty="0">
                <a:solidFill>
                  <a:srgbClr val="4B2D20"/>
                </a:solidFill>
                <a:latin typeface="Baby Boston" panose="03000000000000000000" pitchFamily="66" charset="0"/>
              </a:rPr>
              <a:t>And the Word became flesh </a:t>
            </a:r>
            <a:br>
              <a:rPr lang="en-US" sz="2600" dirty="0">
                <a:solidFill>
                  <a:srgbClr val="4B2D20"/>
                </a:solidFill>
                <a:latin typeface="Baby Boston" panose="03000000000000000000" pitchFamily="66" charset="0"/>
              </a:rPr>
            </a:br>
            <a:r>
              <a:rPr lang="en-US" sz="2600" dirty="0">
                <a:solidFill>
                  <a:srgbClr val="4B2D20"/>
                </a:solidFill>
                <a:latin typeface="Baby Boston" panose="03000000000000000000" pitchFamily="66" charset="0"/>
              </a:rPr>
              <a:t>and dwelt among us… </a:t>
            </a:r>
            <a:r>
              <a:rPr lang="en-US" sz="2400" i="1" dirty="0">
                <a:solidFill>
                  <a:srgbClr val="4B2D20"/>
                </a:solidFill>
                <a:latin typeface="Baby Boston" panose="03000000000000000000" pitchFamily="66" charset="0"/>
              </a:rPr>
              <a:t>John 1:14a</a:t>
            </a:r>
            <a:endParaRPr lang="en-US" sz="26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34992173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a:off x="591671" y="5303082"/>
            <a:ext cx="7960658" cy="892552"/>
          </a:xfrm>
          <a:prstGeom prst="rect">
            <a:avLst/>
          </a:prstGeom>
          <a:noFill/>
        </p:spPr>
        <p:txBody>
          <a:bodyPr wrap="square" rtlCol="0">
            <a:spAutoFit/>
          </a:bodyPr>
          <a:lstStyle/>
          <a:p>
            <a:pPr algn="ctr"/>
            <a:r>
              <a:rPr lang="en-US" sz="2600" dirty="0">
                <a:solidFill>
                  <a:srgbClr val="4B2D20"/>
                </a:solidFill>
                <a:latin typeface="Baby Boston" panose="03000000000000000000" pitchFamily="66" charset="0"/>
              </a:rPr>
              <a:t>And the Word became flesh </a:t>
            </a:r>
            <a:br>
              <a:rPr lang="en-US" sz="2600" dirty="0">
                <a:solidFill>
                  <a:srgbClr val="4B2D20"/>
                </a:solidFill>
                <a:latin typeface="Baby Boston" panose="03000000000000000000" pitchFamily="66" charset="0"/>
              </a:rPr>
            </a:br>
            <a:r>
              <a:rPr lang="en-US" sz="2600" dirty="0">
                <a:solidFill>
                  <a:srgbClr val="4B2D20"/>
                </a:solidFill>
                <a:latin typeface="Baby Boston" panose="03000000000000000000" pitchFamily="66" charset="0"/>
              </a:rPr>
              <a:t>and dwelt among us… </a:t>
            </a:r>
            <a:r>
              <a:rPr lang="en-US" sz="2400" i="1" dirty="0">
                <a:solidFill>
                  <a:srgbClr val="4B2D20"/>
                </a:solidFill>
                <a:latin typeface="Baby Boston" panose="03000000000000000000" pitchFamily="66" charset="0"/>
              </a:rPr>
              <a:t>John 1:14a</a:t>
            </a:r>
            <a:endParaRPr lang="en-US" sz="26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8180474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Tangible Jesus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0" indent="0">
              <a:buNone/>
            </a:pPr>
            <a:r>
              <a:rPr lang="en-US" sz="2400" dirty="0"/>
              <a:t>That which was from the beginning, which we have heard, which we have seen with our eyes, which we looked upon and have touched with our hands, concerning the word of life— </a:t>
            </a:r>
            <a:r>
              <a:rPr lang="en-US" sz="2400" b="1" baseline="30000" dirty="0"/>
              <a:t>2 </a:t>
            </a:r>
            <a:r>
              <a:rPr lang="en-US" sz="2400" dirty="0"/>
              <a:t>the life was made manifest, and we have seen it, and  testify to it and proclaim to you the eternal life, which was with the Father and was made manifest to us— </a:t>
            </a:r>
            <a:r>
              <a:rPr lang="en-US" sz="2400" b="1" baseline="30000" dirty="0"/>
              <a:t>3 </a:t>
            </a:r>
            <a:r>
              <a:rPr lang="en-US" sz="2400" dirty="0"/>
              <a:t>that which we have seen and heard we proclaim also to you, so that you too may have fellowship with us; and indeed our fellowship is with the Father and with his Son Jesus Christ. </a:t>
            </a:r>
            <a:r>
              <a:rPr lang="en-US" sz="2400" b="1" baseline="30000" dirty="0"/>
              <a:t>4 </a:t>
            </a:r>
            <a:r>
              <a:rPr lang="en-US" sz="2400" dirty="0"/>
              <a:t>And we are writing these things so that our joy may be complete.</a:t>
            </a:r>
          </a:p>
          <a:p>
            <a:pPr marL="0" indent="0">
              <a:buNone/>
            </a:pPr>
            <a:r>
              <a:rPr lang="en-US" sz="2400" dirty="0"/>
              <a:t>					</a:t>
            </a:r>
            <a:r>
              <a:rPr lang="en-US" sz="2400" i="1" dirty="0"/>
              <a:t>1 John 1:1-4</a:t>
            </a:r>
          </a:p>
          <a:p>
            <a:pPr marL="0" indent="0">
              <a:buNone/>
            </a:pPr>
            <a:br>
              <a:rPr lang="en-US" dirty="0"/>
            </a:br>
            <a:endParaRPr lang="en-US" dirty="0"/>
          </a:p>
        </p:txBody>
      </p:sp>
    </p:spTree>
    <p:extLst>
      <p:ext uri="{BB962C8B-B14F-4D97-AF65-F5344CB8AC3E}">
        <p14:creationId xmlns:p14="http://schemas.microsoft.com/office/powerpoint/2010/main" val="105874541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Tangible Jesus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0" indent="0">
              <a:buNone/>
            </a:pPr>
            <a:r>
              <a:rPr lang="en-US" sz="2400" dirty="0"/>
              <a:t>That which was from the beginning, which </a:t>
            </a:r>
            <a:r>
              <a:rPr lang="en-US" sz="2600" b="1" dirty="0">
                <a:solidFill>
                  <a:srgbClr val="843C0C"/>
                </a:solidFill>
                <a:latin typeface="Baby Boston" panose="03000000000000000000" pitchFamily="66" charset="0"/>
              </a:rPr>
              <a:t>we have heard</a:t>
            </a:r>
            <a:r>
              <a:rPr lang="en-US" sz="2400" dirty="0"/>
              <a:t>, which we have seen with our eyes, which we looked upon and have touched with our hands, concerning the word of life— </a:t>
            </a:r>
            <a:r>
              <a:rPr lang="en-US" sz="2400" b="1" baseline="30000" dirty="0"/>
              <a:t>2 </a:t>
            </a:r>
            <a:r>
              <a:rPr lang="en-US" sz="2400" dirty="0"/>
              <a:t>the life was made manifest, and we have seen it, and  testify to it and proclaim to you the eternal life, which was with the Father and was made manifest to us— </a:t>
            </a:r>
            <a:r>
              <a:rPr lang="en-US" sz="2400" b="1" baseline="30000" dirty="0"/>
              <a:t>3 </a:t>
            </a:r>
            <a:r>
              <a:rPr lang="en-US" sz="2400" dirty="0"/>
              <a:t>that which we have seen and heard we proclaim also to you, so that you too may have fellowship with us; and indeed our fellowship is with the Father and with his Son Jesus Christ. </a:t>
            </a:r>
            <a:r>
              <a:rPr lang="en-US" sz="2400" b="1" baseline="30000" dirty="0"/>
              <a:t>4 </a:t>
            </a:r>
            <a:r>
              <a:rPr lang="en-US" sz="2400" dirty="0"/>
              <a:t>And we are writing these things so that our joy may be complete.</a:t>
            </a:r>
          </a:p>
          <a:p>
            <a:pPr marL="0" indent="0">
              <a:buNone/>
            </a:pPr>
            <a:r>
              <a:rPr lang="en-US" sz="2400" dirty="0"/>
              <a:t>					</a:t>
            </a:r>
            <a:r>
              <a:rPr lang="en-US" sz="2400" i="1" dirty="0"/>
              <a:t>1 John 1:1-4</a:t>
            </a:r>
          </a:p>
          <a:p>
            <a:pPr marL="0" indent="0">
              <a:buNone/>
            </a:pPr>
            <a:br>
              <a:rPr lang="en-US" dirty="0"/>
            </a:br>
            <a:endParaRPr lang="en-US" dirty="0"/>
          </a:p>
        </p:txBody>
      </p:sp>
    </p:spTree>
    <p:extLst>
      <p:ext uri="{BB962C8B-B14F-4D97-AF65-F5344CB8AC3E}">
        <p14:creationId xmlns:p14="http://schemas.microsoft.com/office/powerpoint/2010/main" val="41406484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Tangible Jesus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0" indent="0">
              <a:buNone/>
            </a:pPr>
            <a:r>
              <a:rPr lang="en-US" sz="2400" dirty="0"/>
              <a:t>That which was from the beginning, which we have heard, which </a:t>
            </a:r>
            <a:r>
              <a:rPr lang="en-US" sz="2600" b="1" dirty="0">
                <a:solidFill>
                  <a:srgbClr val="843C0C"/>
                </a:solidFill>
                <a:latin typeface="Baby Boston" panose="03000000000000000000" pitchFamily="66" charset="0"/>
              </a:rPr>
              <a:t>we have seen with our eyes</a:t>
            </a:r>
            <a:r>
              <a:rPr lang="en-US" sz="2400" dirty="0"/>
              <a:t>, which we looked upon and have touched with our hands, concerning the word of life— </a:t>
            </a:r>
            <a:r>
              <a:rPr lang="en-US" sz="2400" b="1" baseline="30000" dirty="0"/>
              <a:t>2 </a:t>
            </a:r>
            <a:r>
              <a:rPr lang="en-US" sz="2400" dirty="0"/>
              <a:t>the life was made manifest, and we have seen it, and  testify to it and proclaim to you the eternal life, which was with the Father and was made manifest to us— </a:t>
            </a:r>
            <a:r>
              <a:rPr lang="en-US" sz="2400" b="1" baseline="30000" dirty="0"/>
              <a:t>3 </a:t>
            </a:r>
            <a:r>
              <a:rPr lang="en-US" sz="2400" dirty="0"/>
              <a:t>that which we have seen and heard we proclaim also to you, so that you too may have fellowship with us; and indeed our fellowship is with the Father and with his Son Jesus Christ. </a:t>
            </a:r>
            <a:r>
              <a:rPr lang="en-US" sz="2400" b="1" baseline="30000" dirty="0"/>
              <a:t>4 </a:t>
            </a:r>
            <a:r>
              <a:rPr lang="en-US" sz="2400" dirty="0"/>
              <a:t>And we are writing these things so that our joy may be complete.</a:t>
            </a:r>
          </a:p>
          <a:p>
            <a:pPr marL="0" indent="0">
              <a:buNone/>
            </a:pPr>
            <a:r>
              <a:rPr lang="en-US" sz="2400" dirty="0"/>
              <a:t>					</a:t>
            </a:r>
            <a:r>
              <a:rPr lang="en-US" sz="2400" i="1" dirty="0"/>
              <a:t>1 John 1:1-4</a:t>
            </a:r>
          </a:p>
          <a:p>
            <a:pPr marL="0" indent="0">
              <a:buNone/>
            </a:pPr>
            <a:br>
              <a:rPr lang="en-US" dirty="0"/>
            </a:br>
            <a:endParaRPr lang="en-US" dirty="0"/>
          </a:p>
        </p:txBody>
      </p:sp>
    </p:spTree>
    <p:extLst>
      <p:ext uri="{BB962C8B-B14F-4D97-AF65-F5344CB8AC3E}">
        <p14:creationId xmlns:p14="http://schemas.microsoft.com/office/powerpoint/2010/main" val="6319529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Tangible Jesus</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0" indent="0">
              <a:buNone/>
            </a:pPr>
            <a:r>
              <a:rPr lang="en-US" sz="2400" dirty="0"/>
              <a:t>That which was from the beginning, which we have heard, which we have seen with our eyes, which we looked upon and </a:t>
            </a:r>
            <a:r>
              <a:rPr lang="en-US" sz="2600" b="1" dirty="0">
                <a:solidFill>
                  <a:srgbClr val="843C0C"/>
                </a:solidFill>
                <a:latin typeface="Baby Boston" panose="03000000000000000000" pitchFamily="66" charset="0"/>
              </a:rPr>
              <a:t>have touched with our hands</a:t>
            </a:r>
            <a:r>
              <a:rPr lang="en-US" sz="2400" dirty="0"/>
              <a:t>, concerning the word of life— </a:t>
            </a:r>
            <a:r>
              <a:rPr lang="en-US" sz="2400" b="1" baseline="30000" dirty="0"/>
              <a:t>2 </a:t>
            </a:r>
            <a:r>
              <a:rPr lang="en-US" sz="2400" dirty="0"/>
              <a:t>the life was made manifest, and we have seen it, and  testify to it and proclaim to you the eternal life, which was with the Father and was made manifest to us— </a:t>
            </a:r>
            <a:r>
              <a:rPr lang="en-US" sz="2400" b="1" baseline="30000" dirty="0"/>
              <a:t>3 </a:t>
            </a:r>
            <a:r>
              <a:rPr lang="en-US" sz="2400" dirty="0"/>
              <a:t>that which we have seen and heard we proclaim also to you, so that you too may have fellowship with us; and indeed our fellowship is with the Father and with his Son Jesus Christ. </a:t>
            </a:r>
            <a:r>
              <a:rPr lang="en-US" sz="2400" b="1" baseline="30000" dirty="0"/>
              <a:t>4 </a:t>
            </a:r>
            <a:r>
              <a:rPr lang="en-US" sz="2400" dirty="0"/>
              <a:t>And we are writing these things so that our joy may be complete.</a:t>
            </a:r>
          </a:p>
          <a:p>
            <a:pPr marL="0" indent="0">
              <a:buNone/>
            </a:pPr>
            <a:r>
              <a:rPr lang="en-US" sz="2400" dirty="0"/>
              <a:t>					</a:t>
            </a:r>
            <a:r>
              <a:rPr lang="en-US" sz="2400" i="1" dirty="0"/>
              <a:t>1 John 1:1-4</a:t>
            </a:r>
          </a:p>
          <a:p>
            <a:pPr marL="0" indent="0">
              <a:buNone/>
            </a:pPr>
            <a:br>
              <a:rPr lang="en-US" dirty="0"/>
            </a:br>
            <a:endParaRPr lang="en-US" dirty="0"/>
          </a:p>
        </p:txBody>
      </p:sp>
    </p:spTree>
    <p:extLst>
      <p:ext uri="{BB962C8B-B14F-4D97-AF65-F5344CB8AC3E}">
        <p14:creationId xmlns:p14="http://schemas.microsoft.com/office/powerpoint/2010/main" val="28634439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sz="4000" dirty="0">
                <a:latin typeface="Baby Boston" panose="03000000000000000000" pitchFamily="66" charset="0"/>
              </a:rPr>
              <a:t>Synagogue Jesus Taught In</a:t>
            </a:r>
          </a:p>
        </p:txBody>
      </p:sp>
      <p:pic>
        <p:nvPicPr>
          <p:cNvPr id="6" name="Content Placeholder 5" descr="A person wearing glasses and smiling at the camera&#10;&#10;Description automatically generated">
            <a:extLst>
              <a:ext uri="{FF2B5EF4-FFF2-40B4-BE49-F238E27FC236}">
                <a16:creationId xmlns:a16="http://schemas.microsoft.com/office/drawing/2014/main" id="{5A9FBCF9-3C60-4927-8C87-0E82344BEF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680" y="1518685"/>
            <a:ext cx="8542338" cy="4805065"/>
          </a:xfrm>
        </p:spPr>
      </p:pic>
    </p:spTree>
    <p:extLst>
      <p:ext uri="{BB962C8B-B14F-4D97-AF65-F5344CB8AC3E}">
        <p14:creationId xmlns:p14="http://schemas.microsoft.com/office/powerpoint/2010/main" val="33597044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TALLGRASS PRAYER</a:t>
            </a:r>
          </a:p>
        </p:txBody>
      </p:sp>
      <p:sp>
        <p:nvSpPr>
          <p:cNvPr id="6" name="TextBox 5">
            <a:extLst>
              <a:ext uri="{FF2B5EF4-FFF2-40B4-BE49-F238E27FC236}">
                <a16:creationId xmlns:a16="http://schemas.microsoft.com/office/drawing/2014/main" id="{B1B2A4F8-235C-4F42-95C4-082A1A826916}"/>
              </a:ext>
            </a:extLst>
          </p:cNvPr>
          <p:cNvSpPr txBox="1"/>
          <p:nvPr/>
        </p:nvSpPr>
        <p:spPr>
          <a:xfrm>
            <a:off x="376428" y="1413926"/>
            <a:ext cx="8272649" cy="3323987"/>
          </a:xfrm>
          <a:prstGeom prst="rect">
            <a:avLst/>
          </a:prstGeom>
          <a:noFill/>
        </p:spPr>
        <p:txBody>
          <a:bodyPr wrap="none" rtlCol="0">
            <a:spAutoFit/>
          </a:bodyPr>
          <a:lstStyle/>
          <a:p>
            <a:r>
              <a:rPr lang="en-US" sz="4000" b="1" dirty="0">
                <a:solidFill>
                  <a:srgbClr val="305696"/>
                </a:solidFill>
              </a:rPr>
              <a:t>Come join fellow </a:t>
            </a:r>
            <a:r>
              <a:rPr lang="en-US" sz="4000" b="1" dirty="0" err="1">
                <a:solidFill>
                  <a:srgbClr val="305696"/>
                </a:solidFill>
              </a:rPr>
              <a:t>Tallgrassians</a:t>
            </a:r>
            <a:r>
              <a:rPr lang="en-US" sz="4000" b="1" dirty="0">
                <a:solidFill>
                  <a:srgbClr val="305696"/>
                </a:solidFill>
              </a:rPr>
              <a:t> to pray </a:t>
            </a:r>
            <a:br>
              <a:rPr lang="en-US" sz="4000" dirty="0"/>
            </a:br>
            <a:r>
              <a:rPr lang="en-US" sz="4000" dirty="0"/>
              <a:t>for God’s work within and out from </a:t>
            </a:r>
            <a:br>
              <a:rPr lang="en-US" sz="4000" dirty="0"/>
            </a:br>
            <a:r>
              <a:rPr lang="en-US" sz="4000" dirty="0"/>
              <a:t>our church. Come and go as needed.</a:t>
            </a:r>
          </a:p>
          <a:p>
            <a:endParaRPr lang="en-US" sz="3000" dirty="0"/>
          </a:p>
          <a:p>
            <a:endParaRPr lang="en-US" sz="3000" dirty="0"/>
          </a:p>
          <a:p>
            <a:endParaRPr lang="en-US" sz="3000" dirty="0"/>
          </a:p>
        </p:txBody>
      </p:sp>
      <p:sp>
        <p:nvSpPr>
          <p:cNvPr id="9" name="Rectangle 8">
            <a:extLst>
              <a:ext uri="{FF2B5EF4-FFF2-40B4-BE49-F238E27FC236}">
                <a16:creationId xmlns:a16="http://schemas.microsoft.com/office/drawing/2014/main" id="{BD869CE5-C3E1-45C2-8D4C-306F17E745FE}"/>
              </a:ext>
            </a:extLst>
          </p:cNvPr>
          <p:cNvSpPr/>
          <p:nvPr/>
        </p:nvSpPr>
        <p:spPr>
          <a:xfrm>
            <a:off x="166740" y="4995517"/>
            <a:ext cx="7674931" cy="1815882"/>
          </a:xfrm>
          <a:prstGeom prst="rect">
            <a:avLst/>
          </a:prstGeom>
        </p:spPr>
        <p:txBody>
          <a:bodyPr wrap="square">
            <a:spAutoFit/>
          </a:bodyPr>
          <a:lstStyle/>
          <a:p>
            <a:pPr lvl="0"/>
            <a:r>
              <a:rPr lang="en-US" sz="3600" b="1" dirty="0">
                <a:solidFill>
                  <a:srgbClr val="305696"/>
                </a:solidFill>
              </a:rPr>
              <a:t>SATURDAY, NOVEMBER 16, 10AM</a:t>
            </a:r>
          </a:p>
          <a:p>
            <a:pPr lvl="0"/>
            <a:r>
              <a:rPr lang="en-US" sz="2800" b="1" dirty="0">
                <a:solidFill>
                  <a:srgbClr val="2E5797"/>
                </a:solidFill>
              </a:rPr>
              <a:t>at Travis Gilbert’s back yard in University Park.</a:t>
            </a:r>
            <a:br>
              <a:rPr lang="en-US" sz="2800" b="1" dirty="0">
                <a:solidFill>
                  <a:srgbClr val="2E5797"/>
                </a:solidFill>
              </a:rPr>
            </a:br>
            <a:r>
              <a:rPr lang="en-US" sz="2500" dirty="0">
                <a:solidFill>
                  <a:prstClr val="black"/>
                </a:solidFill>
              </a:rPr>
              <a:t>You bring camping stuff. Tallgrass provides food.</a:t>
            </a:r>
          </a:p>
          <a:p>
            <a:pPr lvl="0"/>
            <a:r>
              <a:rPr lang="en-US" sz="2300" i="1" dirty="0">
                <a:solidFill>
                  <a:srgbClr val="FF0000"/>
                </a:solidFill>
              </a:rPr>
              <a:t>RSVP to Ben Deaver</a:t>
            </a:r>
            <a:r>
              <a:rPr lang="en-US" sz="2300" i="1" dirty="0">
                <a:solidFill>
                  <a:prstClr val="black"/>
                </a:solidFill>
              </a:rPr>
              <a:t>. More </a:t>
            </a:r>
            <a:r>
              <a:rPr lang="en-US" sz="2300" i="1" dirty="0" err="1">
                <a:solidFill>
                  <a:prstClr val="black"/>
                </a:solidFill>
              </a:rPr>
              <a:t>deets</a:t>
            </a:r>
            <a:r>
              <a:rPr lang="en-US" sz="2300" i="1" dirty="0">
                <a:solidFill>
                  <a:prstClr val="black"/>
                </a:solidFill>
              </a:rPr>
              <a:t> at </a:t>
            </a:r>
            <a:r>
              <a:rPr lang="en-US" sz="2300" i="1" dirty="0" err="1">
                <a:solidFill>
                  <a:prstClr val="black"/>
                </a:solidFill>
              </a:rPr>
              <a:t>tallgrass.church</a:t>
            </a:r>
            <a:r>
              <a:rPr lang="en-US" sz="2300" i="1" dirty="0">
                <a:solidFill>
                  <a:prstClr val="black"/>
                </a:solidFill>
              </a:rPr>
              <a:t>/events</a:t>
            </a:r>
          </a:p>
        </p:txBody>
      </p:sp>
      <p:pic>
        <p:nvPicPr>
          <p:cNvPr id="3074" name="Picture 2">
            <a:extLst>
              <a:ext uri="{FF2B5EF4-FFF2-40B4-BE49-F238E27FC236}">
                <a16:creationId xmlns:a16="http://schemas.microsoft.com/office/drawing/2014/main" id="{0A3A762B-72B0-40EF-B5D7-3D1BFCBE30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 t="7311" r="-201" b="19114"/>
          <a:stretch/>
        </p:blipFill>
        <p:spPr bwMode="auto">
          <a:xfrm>
            <a:off x="-1" y="-60385"/>
            <a:ext cx="9162379" cy="505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83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sz="4400" dirty="0">
                <a:latin typeface="Baby Boston" panose="03000000000000000000" pitchFamily="66" charset="0"/>
              </a:rPr>
              <a:t>Church of the Beatitudes</a:t>
            </a:r>
          </a:p>
        </p:txBody>
      </p:sp>
      <p:pic>
        <p:nvPicPr>
          <p:cNvPr id="7" name="Content Placeholder 6" descr="A large stone building&#10;&#10;Description automatically generated">
            <a:extLst>
              <a:ext uri="{FF2B5EF4-FFF2-40B4-BE49-F238E27FC236}">
                <a16:creationId xmlns:a16="http://schemas.microsoft.com/office/drawing/2014/main" id="{8BE861FB-3432-4779-BAAD-0AB15F66E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680" y="1510506"/>
            <a:ext cx="8542338" cy="4803493"/>
          </a:xfrm>
        </p:spPr>
      </p:pic>
    </p:spTree>
    <p:extLst>
      <p:ext uri="{BB962C8B-B14F-4D97-AF65-F5344CB8AC3E}">
        <p14:creationId xmlns:p14="http://schemas.microsoft.com/office/powerpoint/2010/main" val="31032582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The Sea of Galilee</a:t>
            </a:r>
          </a:p>
        </p:txBody>
      </p:sp>
      <p:pic>
        <p:nvPicPr>
          <p:cNvPr id="6" name="Content Placeholder 5" descr="A large green field with trees in the background&#10;&#10;Description automatically generated">
            <a:extLst>
              <a:ext uri="{FF2B5EF4-FFF2-40B4-BE49-F238E27FC236}">
                <a16:creationId xmlns:a16="http://schemas.microsoft.com/office/drawing/2014/main" id="{297C6633-D5E6-49EA-ACDE-7B6E2A93CC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328"/>
          <a:stretch/>
        </p:blipFill>
        <p:spPr>
          <a:xfrm>
            <a:off x="273609" y="1719840"/>
            <a:ext cx="8504761" cy="4412019"/>
          </a:xfrm>
        </p:spPr>
      </p:pic>
    </p:spTree>
    <p:extLst>
      <p:ext uri="{BB962C8B-B14F-4D97-AF65-F5344CB8AC3E}">
        <p14:creationId xmlns:p14="http://schemas.microsoft.com/office/powerpoint/2010/main" val="4510125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The Western Wall</a:t>
            </a:r>
          </a:p>
        </p:txBody>
      </p:sp>
      <p:pic>
        <p:nvPicPr>
          <p:cNvPr id="6" name="Content Placeholder 5" descr="A person standing in front of a building&#10;&#10;Description automatically generated">
            <a:extLst>
              <a:ext uri="{FF2B5EF4-FFF2-40B4-BE49-F238E27FC236}">
                <a16:creationId xmlns:a16="http://schemas.microsoft.com/office/drawing/2014/main" id="{49368BD1-4C6D-422E-A006-2BF11A2E9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645" y="1545580"/>
            <a:ext cx="8542338" cy="4805065"/>
          </a:xfrm>
        </p:spPr>
      </p:pic>
    </p:spTree>
    <p:extLst>
      <p:ext uri="{BB962C8B-B14F-4D97-AF65-F5344CB8AC3E}">
        <p14:creationId xmlns:p14="http://schemas.microsoft.com/office/powerpoint/2010/main" val="32503767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a:off x="582710" y="820730"/>
            <a:ext cx="7960658" cy="1200329"/>
          </a:xfrm>
          <a:prstGeom prst="rect">
            <a:avLst/>
          </a:prstGeom>
          <a:noFill/>
        </p:spPr>
        <p:txBody>
          <a:bodyPr wrap="square" rtlCol="0">
            <a:spAutoFit/>
          </a:bodyPr>
          <a:lstStyle/>
          <a:p>
            <a:r>
              <a:rPr lang="en-US" sz="2400" dirty="0">
                <a:solidFill>
                  <a:srgbClr val="4B2D20"/>
                </a:solidFill>
                <a:latin typeface="Baby Boston" panose="03000000000000000000" pitchFamily="66" charset="0"/>
              </a:rPr>
              <a:t> Jesus turned and  saw them following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  and said to them, “What are you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         seeking?” </a:t>
            </a:r>
            <a:r>
              <a:rPr lang="en-US" sz="2200" i="1" dirty="0">
                <a:solidFill>
                  <a:srgbClr val="4B2D20"/>
                </a:solidFill>
                <a:latin typeface="Baby Boston" panose="03000000000000000000" pitchFamily="66" charset="0"/>
              </a:rPr>
              <a:t>John 1:38</a:t>
            </a:r>
            <a:endParaRPr lang="en-US" sz="2200" dirty="0">
              <a:solidFill>
                <a:srgbClr val="4B2D20"/>
              </a:solidFill>
              <a:latin typeface="Baby Boston" panose="03000000000000000000" pitchFamily="66" charset="0"/>
            </a:endParaRPr>
          </a:p>
        </p:txBody>
      </p:sp>
    </p:spTree>
    <p:extLst>
      <p:ext uri="{BB962C8B-B14F-4D97-AF65-F5344CB8AC3E}">
        <p14:creationId xmlns:p14="http://schemas.microsoft.com/office/powerpoint/2010/main" val="28048401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a:off x="582710" y="820730"/>
            <a:ext cx="7960658" cy="938719"/>
          </a:xfrm>
          <a:prstGeom prst="rect">
            <a:avLst/>
          </a:prstGeom>
          <a:noFill/>
        </p:spPr>
        <p:txBody>
          <a:bodyPr wrap="square" rtlCol="0">
            <a:spAutoFit/>
          </a:bodyPr>
          <a:lstStyle/>
          <a:p>
            <a:r>
              <a:rPr lang="en-US" sz="1100" b="1" dirty="0">
                <a:solidFill>
                  <a:srgbClr val="843C0C"/>
                </a:solidFill>
                <a:latin typeface="Baby Boston" panose="03000000000000000000" pitchFamily="66" charset="0"/>
              </a:rPr>
              <a:t>    </a:t>
            </a:r>
            <a:r>
              <a:rPr lang="en-US" sz="5500" b="1" dirty="0">
                <a:solidFill>
                  <a:srgbClr val="843C0C"/>
                </a:solidFill>
                <a:latin typeface="Baby Boston" panose="03000000000000000000" pitchFamily="66" charset="0"/>
              </a:rPr>
              <a:t>hearing Jesus</a:t>
            </a:r>
          </a:p>
        </p:txBody>
      </p:sp>
    </p:spTree>
    <p:extLst>
      <p:ext uri="{BB962C8B-B14F-4D97-AF65-F5344CB8AC3E}">
        <p14:creationId xmlns:p14="http://schemas.microsoft.com/office/powerpoint/2010/main" val="33353567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a:off x="582710" y="820730"/>
            <a:ext cx="7960658" cy="938719"/>
          </a:xfrm>
          <a:prstGeom prst="rect">
            <a:avLst/>
          </a:prstGeom>
          <a:noFill/>
        </p:spPr>
        <p:txBody>
          <a:bodyPr wrap="square" rtlCol="0">
            <a:spAutoFit/>
          </a:bodyPr>
          <a:lstStyle/>
          <a:p>
            <a:r>
              <a:rPr lang="en-US" sz="1100" b="1" dirty="0">
                <a:solidFill>
                  <a:srgbClr val="843C0C"/>
                </a:solidFill>
                <a:latin typeface="Baby Boston" panose="03000000000000000000" pitchFamily="66" charset="0"/>
              </a:rPr>
              <a:t>    </a:t>
            </a:r>
            <a:r>
              <a:rPr lang="en-US" sz="5500" b="1" dirty="0">
                <a:solidFill>
                  <a:srgbClr val="843C0C"/>
                </a:solidFill>
                <a:latin typeface="Baby Boston" panose="03000000000000000000" pitchFamily="66" charset="0"/>
              </a:rPr>
              <a:t>hearing Jesus</a:t>
            </a:r>
          </a:p>
        </p:txBody>
      </p:sp>
      <p:sp>
        <p:nvSpPr>
          <p:cNvPr id="5" name="TextBox 4">
            <a:extLst>
              <a:ext uri="{FF2B5EF4-FFF2-40B4-BE49-F238E27FC236}">
                <a16:creationId xmlns:a16="http://schemas.microsoft.com/office/drawing/2014/main" id="{A662204D-1785-46E8-939F-E9A689430A45}"/>
              </a:ext>
            </a:extLst>
          </p:cNvPr>
          <p:cNvSpPr txBox="1"/>
          <p:nvPr/>
        </p:nvSpPr>
        <p:spPr>
          <a:xfrm>
            <a:off x="591671" y="4550048"/>
            <a:ext cx="7960658" cy="1754326"/>
          </a:xfrm>
          <a:prstGeom prst="rect">
            <a:avLst/>
          </a:prstGeom>
          <a:noFill/>
        </p:spPr>
        <p:txBody>
          <a:bodyPr wrap="square" rtlCol="0">
            <a:spAutoFit/>
          </a:bodyPr>
          <a:lstStyle/>
          <a:p>
            <a:r>
              <a:rPr lang="en-US" sz="1100" dirty="0">
                <a:solidFill>
                  <a:srgbClr val="4B2D20"/>
                </a:solidFill>
                <a:latin typeface="Baby Boston" panose="03000000000000000000" pitchFamily="66" charset="0"/>
              </a:rPr>
              <a:t>   </a:t>
            </a:r>
            <a:r>
              <a:rPr lang="en-US" sz="3600" dirty="0">
                <a:solidFill>
                  <a:srgbClr val="4B2D20"/>
                </a:solidFill>
                <a:latin typeface="Baby Boston" panose="03000000000000000000" pitchFamily="66" charset="0"/>
              </a:rPr>
              <a:t>The Scriptures, </a:t>
            </a:r>
          </a:p>
          <a:p>
            <a:r>
              <a:rPr lang="en-US" sz="1100" dirty="0">
                <a:solidFill>
                  <a:srgbClr val="4B2D20"/>
                </a:solidFill>
                <a:latin typeface="Baby Boston" panose="03000000000000000000" pitchFamily="66" charset="0"/>
              </a:rPr>
              <a:t>                     </a:t>
            </a:r>
            <a:r>
              <a:rPr lang="en-US" sz="3600" dirty="0">
                <a:solidFill>
                  <a:srgbClr val="4B2D20"/>
                </a:solidFill>
                <a:latin typeface="Baby Boston" panose="03000000000000000000" pitchFamily="66" charset="0"/>
              </a:rPr>
              <a:t>The Spirit, </a:t>
            </a:r>
          </a:p>
          <a:p>
            <a:r>
              <a:rPr lang="en-US" sz="1100" dirty="0">
                <a:solidFill>
                  <a:srgbClr val="4B2D20"/>
                </a:solidFill>
                <a:latin typeface="Baby Boston" panose="03000000000000000000" pitchFamily="66" charset="0"/>
              </a:rPr>
              <a:t>                                       </a:t>
            </a:r>
            <a:r>
              <a:rPr lang="en-US" sz="3600" dirty="0">
                <a:solidFill>
                  <a:srgbClr val="4B2D20"/>
                </a:solidFill>
                <a:latin typeface="Baby Boston" panose="03000000000000000000" pitchFamily="66" charset="0"/>
              </a:rPr>
              <a:t>&amp; The Saints</a:t>
            </a:r>
          </a:p>
        </p:txBody>
      </p:sp>
    </p:spTree>
    <p:extLst>
      <p:ext uri="{BB962C8B-B14F-4D97-AF65-F5344CB8AC3E}">
        <p14:creationId xmlns:p14="http://schemas.microsoft.com/office/powerpoint/2010/main" val="475850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solitude &amp;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3836894" y="1392965"/>
            <a:ext cx="4706471" cy="5465035"/>
          </a:xfrm>
        </p:spPr>
        <p:txBody>
          <a:bodyPr>
            <a:normAutofit/>
          </a:bodyPr>
          <a:lstStyle/>
          <a:p>
            <a:pPr marL="0" lvl="0" indent="0">
              <a:buNone/>
            </a:pPr>
            <a:r>
              <a:rPr lang="en-US" sz="2400" dirty="0"/>
              <a:t>“It is much easier to talk about it and read about it than to actually become quiet.” </a:t>
            </a:r>
          </a:p>
          <a:p>
            <a:pPr marL="0" indent="0">
              <a:buNone/>
            </a:pPr>
            <a:br>
              <a:rPr lang="en-US" sz="2400" dirty="0"/>
            </a:br>
            <a:endParaRPr lang="en-US" sz="2400" dirty="0"/>
          </a:p>
        </p:txBody>
      </p:sp>
      <p:pic>
        <p:nvPicPr>
          <p:cNvPr id="5" name="Picture 4" descr="A picture containing food&#10;&#10;Description automatically generated">
            <a:extLst>
              <a:ext uri="{FF2B5EF4-FFF2-40B4-BE49-F238E27FC236}">
                <a16:creationId xmlns:a16="http://schemas.microsoft.com/office/drawing/2014/main" id="{1622B20A-7A37-431B-9CD8-E633CF5E3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1" y="1338825"/>
            <a:ext cx="3147918" cy="4867983"/>
          </a:xfrm>
          <a:prstGeom prst="rect">
            <a:avLst/>
          </a:prstGeom>
        </p:spPr>
      </p:pic>
    </p:spTree>
    <p:extLst>
      <p:ext uri="{BB962C8B-B14F-4D97-AF65-F5344CB8AC3E}">
        <p14:creationId xmlns:p14="http://schemas.microsoft.com/office/powerpoint/2010/main" val="24441763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solitude &amp;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3836894" y="1392965"/>
            <a:ext cx="4706471" cy="5465035"/>
          </a:xfrm>
        </p:spPr>
        <p:txBody>
          <a:bodyPr>
            <a:normAutofit/>
          </a:bodyPr>
          <a:lstStyle/>
          <a:p>
            <a:pPr marL="0" lvl="0" indent="0">
              <a:buNone/>
            </a:pPr>
            <a:r>
              <a:rPr lang="en-US" sz="2400" dirty="0"/>
              <a:t>“It is much easier to talk about it and read about it than to actually become quiet. </a:t>
            </a:r>
          </a:p>
          <a:p>
            <a:pPr marL="0" lvl="0" indent="0">
              <a:buNone/>
            </a:pPr>
            <a:r>
              <a:rPr lang="en-US" sz="2400" dirty="0"/>
              <a:t>We are a very busy, wordy, and heady faith tradition.” </a:t>
            </a:r>
          </a:p>
          <a:p>
            <a:pPr marL="0" indent="0">
              <a:buNone/>
            </a:pPr>
            <a:br>
              <a:rPr lang="en-US" sz="2400" dirty="0"/>
            </a:br>
            <a:endParaRPr lang="en-US" sz="2400" dirty="0"/>
          </a:p>
        </p:txBody>
      </p:sp>
      <p:pic>
        <p:nvPicPr>
          <p:cNvPr id="5" name="Picture 4" descr="A picture containing food&#10;&#10;Description automatically generated">
            <a:extLst>
              <a:ext uri="{FF2B5EF4-FFF2-40B4-BE49-F238E27FC236}">
                <a16:creationId xmlns:a16="http://schemas.microsoft.com/office/drawing/2014/main" id="{1622B20A-7A37-431B-9CD8-E633CF5E3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1" y="1338825"/>
            <a:ext cx="3147918" cy="4867983"/>
          </a:xfrm>
          <a:prstGeom prst="rect">
            <a:avLst/>
          </a:prstGeom>
        </p:spPr>
      </p:pic>
    </p:spTree>
    <p:extLst>
      <p:ext uri="{BB962C8B-B14F-4D97-AF65-F5344CB8AC3E}">
        <p14:creationId xmlns:p14="http://schemas.microsoft.com/office/powerpoint/2010/main" val="38802051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solitude &amp;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3836894" y="1392965"/>
            <a:ext cx="4706471" cy="5465035"/>
          </a:xfrm>
        </p:spPr>
        <p:txBody>
          <a:bodyPr>
            <a:normAutofit/>
          </a:bodyPr>
          <a:lstStyle/>
          <a:p>
            <a:pPr marL="0" lvl="0" indent="0">
              <a:buNone/>
            </a:pPr>
            <a:r>
              <a:rPr lang="en-US" sz="2400" dirty="0"/>
              <a:t>“It is much easier to talk about it and read about it than to actually become quiet. </a:t>
            </a:r>
          </a:p>
          <a:p>
            <a:pPr marL="0" lvl="0" indent="0">
              <a:buNone/>
            </a:pPr>
            <a:r>
              <a:rPr lang="en-US" sz="2400" dirty="0"/>
              <a:t>We are a very busy, wordy, and heady faith tradition. </a:t>
            </a:r>
          </a:p>
          <a:p>
            <a:pPr marL="0" lvl="0" indent="0">
              <a:buNone/>
            </a:pPr>
            <a:r>
              <a:rPr lang="en-US" sz="2400" dirty="0"/>
              <a:t>Yet we are desperate to find ways to open ourselves to our God who is, in the end, beyond all of our human constructs and human agendas.”</a:t>
            </a:r>
          </a:p>
          <a:p>
            <a:pPr marL="0" indent="0">
              <a:buNone/>
            </a:pPr>
            <a:br>
              <a:rPr lang="en-US" sz="2400" dirty="0"/>
            </a:br>
            <a:endParaRPr lang="en-US" sz="2400" dirty="0"/>
          </a:p>
        </p:txBody>
      </p:sp>
      <p:pic>
        <p:nvPicPr>
          <p:cNvPr id="5" name="Picture 4" descr="A picture containing food&#10;&#10;Description automatically generated">
            <a:extLst>
              <a:ext uri="{FF2B5EF4-FFF2-40B4-BE49-F238E27FC236}">
                <a16:creationId xmlns:a16="http://schemas.microsoft.com/office/drawing/2014/main" id="{1622B20A-7A37-431B-9CD8-E633CF5E3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1" y="1338825"/>
            <a:ext cx="3147918" cy="4867983"/>
          </a:xfrm>
          <a:prstGeom prst="rect">
            <a:avLst/>
          </a:prstGeom>
        </p:spPr>
      </p:pic>
    </p:spTree>
    <p:extLst>
      <p:ext uri="{BB962C8B-B14F-4D97-AF65-F5344CB8AC3E}">
        <p14:creationId xmlns:p14="http://schemas.microsoft.com/office/powerpoint/2010/main" val="36876977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St. Benedict’s Abbey</a:t>
            </a:r>
          </a:p>
        </p:txBody>
      </p:sp>
      <p:pic>
        <p:nvPicPr>
          <p:cNvPr id="8" name="Content Placeholder 7" descr="A view of a city street&#10;&#10;Description automatically generated">
            <a:extLst>
              <a:ext uri="{FF2B5EF4-FFF2-40B4-BE49-F238E27FC236}">
                <a16:creationId xmlns:a16="http://schemas.microsoft.com/office/drawing/2014/main" id="{97A6C7BF-126E-4708-99A2-BB1A8BD1BB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344" y="1392238"/>
            <a:ext cx="8178800" cy="5111750"/>
          </a:xfrm>
        </p:spPr>
      </p:pic>
    </p:spTree>
    <p:extLst>
      <p:ext uri="{BB962C8B-B14F-4D97-AF65-F5344CB8AC3E}">
        <p14:creationId xmlns:p14="http://schemas.microsoft.com/office/powerpoint/2010/main" val="17859963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MINGLE QUESTION</a:t>
            </a:r>
          </a:p>
        </p:txBody>
      </p:sp>
      <p:sp>
        <p:nvSpPr>
          <p:cNvPr id="3" name="Content Placeholder 2">
            <a:extLst>
              <a:ext uri="{FF2B5EF4-FFF2-40B4-BE49-F238E27FC236}">
                <a16:creationId xmlns:a16="http://schemas.microsoft.com/office/drawing/2014/main" id="{C1E173B8-5F6A-4A4A-9D45-33AA5148EAA2}"/>
              </a:ext>
            </a:extLst>
          </p:cNvPr>
          <p:cNvSpPr>
            <a:spLocks noGrp="1"/>
          </p:cNvSpPr>
          <p:nvPr>
            <p:ph idx="1"/>
          </p:nvPr>
        </p:nvSpPr>
        <p:spPr>
          <a:xfrm>
            <a:off x="367288" y="2047674"/>
            <a:ext cx="8409424" cy="4970042"/>
          </a:xfrm>
        </p:spPr>
        <p:txBody>
          <a:bodyPr>
            <a:noAutofit/>
          </a:bodyPr>
          <a:lstStyle/>
          <a:p>
            <a:pPr marL="0" indent="0" algn="ctr">
              <a:buNone/>
            </a:pPr>
            <a:r>
              <a:rPr lang="en-US" sz="6600" dirty="0">
                <a:solidFill>
                  <a:srgbClr val="2E5797"/>
                </a:solidFill>
              </a:rPr>
              <a:t>Share about a time when you felt connected to God.</a:t>
            </a:r>
            <a:endParaRPr lang="en-US" sz="6600" dirty="0">
              <a:solidFill>
                <a:srgbClr val="2E5596"/>
              </a:solidFill>
            </a:endParaRPr>
          </a:p>
          <a:p>
            <a:pPr marL="0" lvl="0" indent="0" algn="ctr" defTabSz="457200">
              <a:lnSpc>
                <a:spcPct val="100000"/>
              </a:lnSpc>
              <a:spcBef>
                <a:spcPts val="0"/>
              </a:spcBef>
              <a:buNone/>
              <a:defRPr/>
            </a:pPr>
            <a:endParaRPr lang="en-US" sz="6600" dirty="0">
              <a:solidFill>
                <a:srgbClr val="2E5596"/>
              </a:solidFill>
            </a:endParaRPr>
          </a:p>
        </p:txBody>
      </p:sp>
    </p:spTree>
    <p:extLst>
      <p:ext uri="{BB962C8B-B14F-4D97-AF65-F5344CB8AC3E}">
        <p14:creationId xmlns:p14="http://schemas.microsoft.com/office/powerpoint/2010/main" val="25234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practicing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514350" lvl="0" indent="-514350">
              <a:buFont typeface="+mj-lt"/>
              <a:buAutoNum type="arabicPeriod"/>
            </a:pPr>
            <a:r>
              <a:rPr lang="en-US" dirty="0">
                <a:solidFill>
                  <a:srgbClr val="4B2D20"/>
                </a:solidFill>
                <a:latin typeface="Baby Boston" panose="03000000000000000000" pitchFamily="66" charset="0"/>
              </a:rPr>
              <a:t>Is there any grief you’ve been holding in that you need to bring to Jesus?</a:t>
            </a:r>
          </a:p>
          <a:p>
            <a:pPr marL="514350" lvl="0" indent="-514350">
              <a:buFont typeface="+mj-lt"/>
              <a:buAutoNum type="arabicPeriod"/>
            </a:pPr>
            <a:endParaRPr lang="en-US" dirty="0"/>
          </a:p>
          <a:p>
            <a:pPr marL="0" indent="0">
              <a:buNone/>
            </a:pPr>
            <a:br>
              <a:rPr lang="en-US" dirty="0"/>
            </a:br>
            <a:endParaRPr lang="en-US" dirty="0"/>
          </a:p>
        </p:txBody>
      </p:sp>
    </p:spTree>
    <p:extLst>
      <p:ext uri="{BB962C8B-B14F-4D97-AF65-F5344CB8AC3E}">
        <p14:creationId xmlns:p14="http://schemas.microsoft.com/office/powerpoint/2010/main" val="35960400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practicing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514350" lvl="0" indent="-514350">
              <a:buFont typeface="+mj-lt"/>
              <a:buAutoNum type="arabicPeriod"/>
            </a:pPr>
            <a:r>
              <a:rPr lang="en-US" dirty="0"/>
              <a:t>Is there any grief you’ve been holding in that you need to bring to Jesus?</a:t>
            </a:r>
          </a:p>
          <a:p>
            <a:pPr marL="514350" lvl="0" indent="-514350">
              <a:buFont typeface="+mj-lt"/>
              <a:buAutoNum type="arabicPeriod"/>
            </a:pPr>
            <a:r>
              <a:rPr lang="en-US" dirty="0">
                <a:solidFill>
                  <a:srgbClr val="4B2D20"/>
                </a:solidFill>
                <a:latin typeface="Baby Boston" panose="03000000000000000000" pitchFamily="66" charset="0"/>
              </a:rPr>
              <a:t>Is there anything you’re grateful for that you need to thank Jesus for?</a:t>
            </a:r>
          </a:p>
          <a:p>
            <a:pPr marL="0" lvl="0" indent="0">
              <a:buNone/>
            </a:pPr>
            <a:br>
              <a:rPr lang="en-US" dirty="0"/>
            </a:br>
            <a:endParaRPr lang="en-US" dirty="0"/>
          </a:p>
        </p:txBody>
      </p:sp>
    </p:spTree>
    <p:extLst>
      <p:ext uri="{BB962C8B-B14F-4D97-AF65-F5344CB8AC3E}">
        <p14:creationId xmlns:p14="http://schemas.microsoft.com/office/powerpoint/2010/main" val="13206374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practicing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514350" lvl="0" indent="-514350">
              <a:buFont typeface="+mj-lt"/>
              <a:buAutoNum type="arabicPeriod"/>
            </a:pPr>
            <a:r>
              <a:rPr lang="en-US" dirty="0"/>
              <a:t>Is there any grief you’ve been holding in that you need to bring to Jesus?</a:t>
            </a:r>
          </a:p>
          <a:p>
            <a:pPr marL="514350" lvl="0" indent="-514350">
              <a:buFont typeface="+mj-lt"/>
              <a:buAutoNum type="arabicPeriod"/>
            </a:pPr>
            <a:r>
              <a:rPr lang="en-US" dirty="0"/>
              <a:t>Is there anything you’re grateful for that you need to thank Jesus for?</a:t>
            </a:r>
          </a:p>
          <a:p>
            <a:pPr marL="514350" lvl="0" indent="-514350">
              <a:buFont typeface="+mj-lt"/>
              <a:buAutoNum type="arabicPeriod"/>
            </a:pPr>
            <a:r>
              <a:rPr lang="en-US" dirty="0">
                <a:solidFill>
                  <a:srgbClr val="4B2D20"/>
                </a:solidFill>
                <a:latin typeface="Baby Boston" panose="03000000000000000000" pitchFamily="66" charset="0"/>
              </a:rPr>
              <a:t>What words of truth do you need to hear Jesus speak to you? </a:t>
            </a:r>
            <a:br>
              <a:rPr lang="en-US" dirty="0"/>
            </a:br>
            <a:endParaRPr lang="en-US" dirty="0"/>
          </a:p>
        </p:txBody>
      </p:sp>
    </p:spTree>
    <p:extLst>
      <p:ext uri="{BB962C8B-B14F-4D97-AF65-F5344CB8AC3E}">
        <p14:creationId xmlns:p14="http://schemas.microsoft.com/office/powerpoint/2010/main" val="8918805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practicing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514350" lvl="0" indent="-514350">
              <a:buFont typeface="+mj-lt"/>
              <a:buAutoNum type="arabicPeriod"/>
            </a:pPr>
            <a:r>
              <a:rPr lang="en-US" dirty="0"/>
              <a:t>Is there any grief you’ve been holding in that you need to bring to Jesus?</a:t>
            </a:r>
          </a:p>
          <a:p>
            <a:pPr marL="514350" lvl="0" indent="-514350">
              <a:buFont typeface="+mj-lt"/>
              <a:buAutoNum type="arabicPeriod"/>
            </a:pPr>
            <a:r>
              <a:rPr lang="en-US" dirty="0"/>
              <a:t>Is there anything you’re grateful for that you need to thank Jesus for?</a:t>
            </a:r>
          </a:p>
          <a:p>
            <a:pPr marL="514350" lvl="0" indent="-514350">
              <a:buFont typeface="+mj-lt"/>
              <a:buAutoNum type="arabicPeriod"/>
            </a:pPr>
            <a:r>
              <a:rPr lang="en-US" dirty="0"/>
              <a:t>What words of truth do you need to hear Jesus speak to you? </a:t>
            </a:r>
            <a:r>
              <a:rPr lang="en-US" dirty="0">
                <a:solidFill>
                  <a:srgbClr val="4B2D20"/>
                </a:solidFill>
                <a:latin typeface="Baby Boston" panose="03000000000000000000" pitchFamily="66" charset="0"/>
              </a:rPr>
              <a:t>Can you hear Him speaking these true words to you?</a:t>
            </a:r>
          </a:p>
          <a:p>
            <a:pPr marL="0" indent="0">
              <a:buNone/>
            </a:pPr>
            <a:br>
              <a:rPr lang="en-US" dirty="0"/>
            </a:br>
            <a:endParaRPr lang="en-US" dirty="0"/>
          </a:p>
        </p:txBody>
      </p:sp>
    </p:spTree>
    <p:extLst>
      <p:ext uri="{BB962C8B-B14F-4D97-AF65-F5344CB8AC3E}">
        <p14:creationId xmlns:p14="http://schemas.microsoft.com/office/powerpoint/2010/main" val="377076083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practicing silence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392965"/>
            <a:ext cx="8050307" cy="5465035"/>
          </a:xfrm>
        </p:spPr>
        <p:txBody>
          <a:bodyPr>
            <a:normAutofit/>
          </a:bodyPr>
          <a:lstStyle/>
          <a:p>
            <a:pPr marL="514350" lvl="0" indent="-514350">
              <a:buFont typeface="+mj-lt"/>
              <a:buAutoNum type="arabicPeriod"/>
            </a:pPr>
            <a:r>
              <a:rPr lang="en-US" dirty="0"/>
              <a:t>Is there any grief you’ve been holding in that you need to bring to Jesus?</a:t>
            </a:r>
          </a:p>
          <a:p>
            <a:pPr marL="514350" lvl="0" indent="-514350">
              <a:buFont typeface="+mj-lt"/>
              <a:buAutoNum type="arabicPeriod"/>
            </a:pPr>
            <a:r>
              <a:rPr lang="en-US" dirty="0"/>
              <a:t>Is there anything you’re grateful for that you need to thank Jesus for?</a:t>
            </a:r>
          </a:p>
          <a:p>
            <a:pPr marL="514350" lvl="0" indent="-514350">
              <a:buFont typeface="+mj-lt"/>
              <a:buAutoNum type="arabicPeriod"/>
            </a:pPr>
            <a:r>
              <a:rPr lang="en-US" dirty="0"/>
              <a:t>What words of truth do you need to hear Jesus speak to you? Can you hear Him speaking these true words to you?</a:t>
            </a:r>
          </a:p>
          <a:p>
            <a:pPr marL="514350" indent="-514350">
              <a:buFont typeface="+mj-lt"/>
              <a:buAutoNum type="arabicPeriod"/>
            </a:pPr>
            <a:r>
              <a:rPr lang="en-US" dirty="0">
                <a:solidFill>
                  <a:srgbClr val="4B2D20"/>
                </a:solidFill>
                <a:latin typeface="Baby Boston" panose="03000000000000000000" pitchFamily="66" charset="0"/>
              </a:rPr>
              <a:t>What is happening inside you and your relationship with Jesus that seems to be inviting you into solitude and silence?</a:t>
            </a:r>
            <a:br>
              <a:rPr lang="en-US" dirty="0"/>
            </a:br>
            <a:endParaRPr lang="en-US" dirty="0"/>
          </a:p>
        </p:txBody>
      </p:sp>
    </p:spTree>
    <p:extLst>
      <p:ext uri="{BB962C8B-B14F-4D97-AF65-F5344CB8AC3E}">
        <p14:creationId xmlns:p14="http://schemas.microsoft.com/office/powerpoint/2010/main" val="15544246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4" name="TextBox 3">
            <a:extLst>
              <a:ext uri="{FF2B5EF4-FFF2-40B4-BE49-F238E27FC236}">
                <a16:creationId xmlns:a16="http://schemas.microsoft.com/office/drawing/2014/main" id="{F83935D6-4572-4856-A807-28E1D8810E24}"/>
              </a:ext>
            </a:extLst>
          </p:cNvPr>
          <p:cNvSpPr txBox="1"/>
          <p:nvPr/>
        </p:nvSpPr>
        <p:spPr>
          <a:xfrm>
            <a:off x="582710" y="820730"/>
            <a:ext cx="7960658" cy="178510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843C0C"/>
                </a:solidFill>
                <a:effectLst/>
                <a:uLnTx/>
                <a:uFillTx/>
                <a:latin typeface="Baby Boston" panose="03000000000000000000" pitchFamily="66" charset="0"/>
                <a:ea typeface="+mn-ea"/>
                <a:cs typeface="+mn-cs"/>
              </a:rPr>
              <a:t>the pit   </a:t>
            </a:r>
            <a:br>
              <a:rPr kumimoji="0" lang="en-US" sz="5500" b="1" i="0" u="none" strike="noStrike" kern="1200" cap="none" spc="0" normalizeH="0" baseline="0" noProof="0" dirty="0">
                <a:ln>
                  <a:noFill/>
                </a:ln>
                <a:solidFill>
                  <a:srgbClr val="843C0C"/>
                </a:solidFill>
                <a:effectLst/>
                <a:uLnTx/>
                <a:uFillTx/>
                <a:latin typeface="Baby Boston" panose="03000000000000000000" pitchFamily="66" charset="0"/>
                <a:ea typeface="+mn-ea"/>
                <a:cs typeface="+mn-cs"/>
              </a:rPr>
            </a:br>
            <a:r>
              <a:rPr kumimoji="0" lang="en-US" sz="5500" b="1" i="0" u="none" strike="noStrike" kern="1200" cap="none" spc="0" normalizeH="0" baseline="0" noProof="0" dirty="0">
                <a:ln>
                  <a:noFill/>
                </a:ln>
                <a:solidFill>
                  <a:srgbClr val="843C0C"/>
                </a:solidFill>
                <a:effectLst/>
                <a:uLnTx/>
                <a:uFillTx/>
                <a:latin typeface="Baby Boston" panose="03000000000000000000" pitchFamily="66" charset="0"/>
                <a:ea typeface="+mn-ea"/>
                <a:cs typeface="+mn-cs"/>
              </a:rPr>
              <a:t>					</a:t>
            </a:r>
            <a:r>
              <a:rPr kumimoji="0" lang="en-US" sz="1100" b="1" i="0" u="none" strike="noStrike" kern="1200" cap="none" spc="0" normalizeH="0" baseline="0" noProof="0" dirty="0">
                <a:ln>
                  <a:noFill/>
                </a:ln>
                <a:solidFill>
                  <a:srgbClr val="843C0C"/>
                </a:solidFill>
                <a:effectLst/>
                <a:uLnTx/>
                <a:uFillTx/>
                <a:latin typeface="Baby Boston" panose="03000000000000000000" pitchFamily="66" charset="0"/>
                <a:ea typeface="+mn-ea"/>
                <a:cs typeface="+mn-cs"/>
              </a:rPr>
              <a:t>    </a:t>
            </a:r>
            <a:r>
              <a:rPr kumimoji="0" lang="en-US" sz="5500" b="1" i="0" u="none" strike="noStrike" kern="1200" cap="none" spc="0" normalizeH="0" baseline="0" noProof="0" dirty="0">
                <a:ln>
                  <a:noFill/>
                </a:ln>
                <a:solidFill>
                  <a:srgbClr val="843C0C"/>
                </a:solidFill>
                <a:effectLst/>
                <a:uLnTx/>
                <a:uFillTx/>
                <a:latin typeface="Baby Boston" panose="03000000000000000000" pitchFamily="66" charset="0"/>
                <a:ea typeface="+mn-ea"/>
                <a:cs typeface="+mn-cs"/>
              </a:rPr>
              <a:t>&amp; the cross</a:t>
            </a:r>
          </a:p>
        </p:txBody>
      </p:sp>
      <p:sp>
        <p:nvSpPr>
          <p:cNvPr id="5" name="TextBox 4">
            <a:extLst>
              <a:ext uri="{FF2B5EF4-FFF2-40B4-BE49-F238E27FC236}">
                <a16:creationId xmlns:a16="http://schemas.microsoft.com/office/drawing/2014/main" id="{A662204D-1785-46E8-939F-E9A689430A45}"/>
              </a:ext>
            </a:extLst>
          </p:cNvPr>
          <p:cNvSpPr txBox="1"/>
          <p:nvPr/>
        </p:nvSpPr>
        <p:spPr>
          <a:xfrm>
            <a:off x="591671" y="5607892"/>
            <a:ext cx="796065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4B2D20"/>
                </a:solidFill>
                <a:latin typeface="Baby Boston" panose="03000000000000000000" pitchFamily="66" charset="0"/>
              </a:rPr>
              <a:t>P</a:t>
            </a:r>
            <a:r>
              <a:rPr kumimoji="0" lang="en-US" sz="3600" b="0" i="0" u="none" strike="noStrike" kern="1200" cap="none" spc="0" normalizeH="0" baseline="0" noProof="0" dirty="0" err="1">
                <a:ln>
                  <a:noFill/>
                </a:ln>
                <a:solidFill>
                  <a:srgbClr val="4B2D20"/>
                </a:solidFill>
                <a:effectLst/>
                <a:uLnTx/>
                <a:uFillTx/>
                <a:latin typeface="Baby Boston" panose="03000000000000000000" pitchFamily="66" charset="0"/>
                <a:ea typeface="+mn-ea"/>
                <a:cs typeface="+mn-cs"/>
              </a:rPr>
              <a:t>salm</a:t>
            </a:r>
            <a:r>
              <a:rPr kumimoji="0" lang="en-US" sz="3600" b="0" i="0" u="none" strike="noStrike" kern="1200" cap="none" spc="0" normalizeH="0" baseline="0" noProof="0" dirty="0">
                <a:ln>
                  <a:noFill/>
                </a:ln>
                <a:solidFill>
                  <a:srgbClr val="4B2D20"/>
                </a:solidFill>
                <a:effectLst/>
                <a:uLnTx/>
                <a:uFillTx/>
                <a:latin typeface="Baby Boston" panose="03000000000000000000" pitchFamily="66" charset="0"/>
                <a:ea typeface="+mn-ea"/>
                <a:cs typeface="+mn-cs"/>
              </a:rPr>
              <a:t> 88 &amp; 22</a:t>
            </a:r>
          </a:p>
        </p:txBody>
      </p:sp>
    </p:spTree>
    <p:extLst>
      <p:ext uri="{BB962C8B-B14F-4D97-AF65-F5344CB8AC3E}">
        <p14:creationId xmlns:p14="http://schemas.microsoft.com/office/powerpoint/2010/main" val="247951885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
        <p:nvSpPr>
          <p:cNvPr id="3" name="TextBox 2">
            <a:extLst>
              <a:ext uri="{FF2B5EF4-FFF2-40B4-BE49-F238E27FC236}">
                <a16:creationId xmlns:a16="http://schemas.microsoft.com/office/drawing/2014/main" id="{8ACFE3E8-ECF4-41A4-8C3D-344B6BC3C99B}"/>
              </a:ext>
            </a:extLst>
          </p:cNvPr>
          <p:cNvSpPr txBox="1"/>
          <p:nvPr/>
        </p:nvSpPr>
        <p:spPr>
          <a:xfrm>
            <a:off x="923776" y="5364480"/>
            <a:ext cx="7617791" cy="769441"/>
          </a:xfrm>
          <a:prstGeom prst="rect">
            <a:avLst/>
          </a:prstGeom>
          <a:noFill/>
        </p:spPr>
        <p:txBody>
          <a:bodyPr wrap="none" rtlCol="0">
            <a:spAutoFit/>
          </a:bodyPr>
          <a:lstStyle/>
          <a:p>
            <a:r>
              <a:rPr lang="en-US" sz="4400" dirty="0">
                <a:solidFill>
                  <a:srgbClr val="88573A"/>
                </a:solidFill>
                <a:latin typeface="Baby Boston" panose="03000000000000000000" pitchFamily="66" charset="0"/>
              </a:rPr>
              <a:t>Q&amp;R / TESTIMONIES</a:t>
            </a:r>
          </a:p>
        </p:txBody>
      </p:sp>
    </p:spTree>
    <p:extLst>
      <p:ext uri="{BB962C8B-B14F-4D97-AF65-F5344CB8AC3E}">
        <p14:creationId xmlns:p14="http://schemas.microsoft.com/office/powerpoint/2010/main" val="414696971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35597031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5" name="Content Placeholder 4">
            <a:extLst>
              <a:ext uri="{FF2B5EF4-FFF2-40B4-BE49-F238E27FC236}">
                <a16:creationId xmlns:a16="http://schemas.microsoft.com/office/drawing/2014/main" id="{D2F240F6-BF0B-406E-A2A5-5928E0ADB37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2912019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I'm finding myself at a loss for words</a:t>
            </a:r>
          </a:p>
          <a:p>
            <a:pPr marL="0" indent="0" algn="ctr">
              <a:buNone/>
            </a:pPr>
            <a:r>
              <a:rPr lang="en-US" sz="2400" dirty="0">
                <a:solidFill>
                  <a:srgbClr val="4B2D20"/>
                </a:solidFill>
                <a:latin typeface="Baby Boston" panose="03000000000000000000" pitchFamily="66" charset="0"/>
              </a:rPr>
              <a:t>And the funny thing is it's ok</a:t>
            </a:r>
          </a:p>
          <a:p>
            <a:pPr marL="0" indent="0" algn="ctr">
              <a:buNone/>
            </a:pPr>
            <a:r>
              <a:rPr lang="en-US" sz="2400" dirty="0">
                <a:solidFill>
                  <a:srgbClr val="4B2D20"/>
                </a:solidFill>
                <a:latin typeface="Baby Boston" panose="03000000000000000000" pitchFamily="66" charset="0"/>
              </a:rPr>
              <a:t>The last thing I need is to be heard</a:t>
            </a:r>
          </a:p>
          <a:p>
            <a:pPr marL="0" indent="0" algn="ctr">
              <a:buNone/>
            </a:pPr>
            <a:r>
              <a:rPr lang="en-US" sz="2400" dirty="0">
                <a:solidFill>
                  <a:srgbClr val="4B2D20"/>
                </a:solidFill>
                <a:latin typeface="Baby Boston" panose="03000000000000000000" pitchFamily="66" charset="0"/>
              </a:rPr>
              <a:t>But to hear what You would say</a:t>
            </a:r>
          </a:p>
          <a:p>
            <a:pPr marL="0" indent="0">
              <a:buNone/>
            </a:pPr>
            <a:br>
              <a:rPr lang="en-US" dirty="0"/>
            </a:br>
            <a:endParaRPr lang="en-US" dirty="0"/>
          </a:p>
        </p:txBody>
      </p:sp>
    </p:spTree>
    <p:extLst>
      <p:ext uri="{BB962C8B-B14F-4D97-AF65-F5344CB8AC3E}">
        <p14:creationId xmlns:p14="http://schemas.microsoft.com/office/powerpoint/2010/main" val="36586587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1A15-D159-4AB8-A5BD-0E4A845B27F6}"/>
              </a:ext>
            </a:extLst>
          </p:cNvPr>
          <p:cNvSpPr>
            <a:spLocks noGrp="1"/>
          </p:cNvSpPr>
          <p:nvPr>
            <p:ph type="title"/>
          </p:nvPr>
        </p:nvSpPr>
        <p:spPr/>
        <p:txBody>
          <a:bodyPr/>
          <a:lstStyle/>
          <a:p>
            <a:endParaRPr lang="en-US"/>
          </a:p>
        </p:txBody>
      </p:sp>
      <p:pic>
        <p:nvPicPr>
          <p:cNvPr id="5" name="Content Placeholder 4" descr="A close up of a sign&#10;&#10;Description automatically generated">
            <a:extLst>
              <a:ext uri="{FF2B5EF4-FFF2-40B4-BE49-F238E27FC236}">
                <a16:creationId xmlns:a16="http://schemas.microsoft.com/office/drawing/2014/main" id="{D23272DC-055A-40FE-A47E-0FE10B9259B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
        <p:nvSpPr>
          <p:cNvPr id="6" name="TextBox 5">
            <a:extLst>
              <a:ext uri="{FF2B5EF4-FFF2-40B4-BE49-F238E27FC236}">
                <a16:creationId xmlns:a16="http://schemas.microsoft.com/office/drawing/2014/main" id="{53CC8F9E-72E2-46FF-9048-C978B02252A7}"/>
              </a:ext>
            </a:extLst>
          </p:cNvPr>
          <p:cNvSpPr txBox="1"/>
          <p:nvPr/>
        </p:nvSpPr>
        <p:spPr>
          <a:xfrm>
            <a:off x="272773" y="142250"/>
            <a:ext cx="7867180" cy="2631490"/>
          </a:xfrm>
          <a:prstGeom prst="rect">
            <a:avLst/>
          </a:prstGeom>
          <a:noFill/>
        </p:spPr>
        <p:txBody>
          <a:bodyPr wrap="square" rtlCol="0">
            <a:spAutoFit/>
          </a:bodyPr>
          <a:lstStyle/>
          <a:p>
            <a:r>
              <a:rPr lang="en-US" sz="5500" b="1" dirty="0">
                <a:solidFill>
                  <a:srgbClr val="404953"/>
                </a:solidFill>
                <a:latin typeface="Ubuntu" panose="020B0504030602030204" pitchFamily="34" charset="0"/>
              </a:rPr>
              <a:t>Giving </a:t>
            </a:r>
            <a:br>
              <a:rPr lang="en-US" sz="5500" b="1" dirty="0">
                <a:solidFill>
                  <a:srgbClr val="404953"/>
                </a:solidFill>
                <a:latin typeface="Ubuntu" panose="020B0504030602030204" pitchFamily="34" charset="0"/>
              </a:rPr>
            </a:br>
            <a:r>
              <a:rPr lang="en-US" sz="5500" b="1" dirty="0">
                <a:solidFill>
                  <a:srgbClr val="404953"/>
                </a:solidFill>
                <a:latin typeface="Ubuntu" panose="020B0504030602030204" pitchFamily="34" charset="0"/>
              </a:rPr>
              <a:t>Intentions</a:t>
            </a:r>
          </a:p>
          <a:p>
            <a:r>
              <a:rPr lang="en-US" sz="5500" b="1" dirty="0">
                <a:solidFill>
                  <a:srgbClr val="404953"/>
                </a:solidFill>
                <a:latin typeface="Ubuntu" panose="020B0504030602030204" pitchFamily="34" charset="0"/>
              </a:rPr>
              <a:t>Report</a:t>
            </a:r>
          </a:p>
        </p:txBody>
      </p:sp>
    </p:spTree>
    <p:extLst>
      <p:ext uri="{BB962C8B-B14F-4D97-AF65-F5344CB8AC3E}">
        <p14:creationId xmlns:p14="http://schemas.microsoft.com/office/powerpoint/2010/main" val="33921891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Word of God speak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Would You pour down like rain?</a:t>
            </a:r>
          </a:p>
          <a:p>
            <a:pPr marL="0" indent="0" algn="ctr">
              <a:buNone/>
            </a:pPr>
            <a:r>
              <a:rPr lang="en-US" sz="2400" dirty="0">
                <a:solidFill>
                  <a:srgbClr val="4B2D20"/>
                </a:solidFill>
                <a:latin typeface="Baby Boston" panose="03000000000000000000" pitchFamily="66" charset="0"/>
              </a:rPr>
              <a:t>Washing my eyes to see Your Majesty</a:t>
            </a:r>
          </a:p>
          <a:p>
            <a:pPr marL="0" indent="0" algn="ctr">
              <a:buNone/>
            </a:pPr>
            <a:r>
              <a:rPr lang="en-US" sz="2400" dirty="0">
                <a:solidFill>
                  <a:srgbClr val="4B2D20"/>
                </a:solidFill>
                <a:latin typeface="Baby Boston" panose="03000000000000000000" pitchFamily="66" charset="0"/>
              </a:rPr>
              <a:t>To be still and know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That You're in this place</a:t>
            </a:r>
          </a:p>
          <a:p>
            <a:pPr marL="0" indent="0" algn="ctr">
              <a:buNone/>
            </a:pPr>
            <a:r>
              <a:rPr lang="en-US" sz="2400" dirty="0">
                <a:solidFill>
                  <a:srgbClr val="4B2D20"/>
                </a:solidFill>
                <a:latin typeface="Baby Boston" panose="03000000000000000000" pitchFamily="66" charset="0"/>
              </a:rPr>
              <a:t>Please let me stay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&amp; rest In Your Holiness</a:t>
            </a:r>
          </a:p>
          <a:p>
            <a:pPr marL="0" indent="0" algn="ctr">
              <a:buNone/>
            </a:pPr>
            <a:r>
              <a:rPr lang="en-US" sz="2400" dirty="0">
                <a:solidFill>
                  <a:srgbClr val="4B2D20"/>
                </a:solidFill>
                <a:latin typeface="Baby Boston" panose="03000000000000000000" pitchFamily="66" charset="0"/>
              </a:rPr>
              <a:t>Word of God speak</a:t>
            </a:r>
          </a:p>
          <a:p>
            <a:pPr marL="0" indent="0">
              <a:buNone/>
            </a:pPr>
            <a:br>
              <a:rPr lang="en-US" dirty="0"/>
            </a:br>
            <a:endParaRPr lang="en-US" dirty="0"/>
          </a:p>
        </p:txBody>
      </p:sp>
    </p:spTree>
    <p:extLst>
      <p:ext uri="{BB962C8B-B14F-4D97-AF65-F5344CB8AC3E}">
        <p14:creationId xmlns:p14="http://schemas.microsoft.com/office/powerpoint/2010/main" val="58880496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I'm finding myself in the midst of You</a:t>
            </a:r>
          </a:p>
          <a:p>
            <a:pPr marL="0" indent="0" algn="ctr">
              <a:buNone/>
            </a:pPr>
            <a:r>
              <a:rPr lang="en-US" sz="2400" dirty="0">
                <a:solidFill>
                  <a:srgbClr val="4B2D20"/>
                </a:solidFill>
                <a:latin typeface="Baby Boston" panose="03000000000000000000" pitchFamily="66" charset="0"/>
              </a:rPr>
              <a:t>Beyond the music, beyond the noise</a:t>
            </a:r>
          </a:p>
          <a:p>
            <a:pPr marL="0" indent="0" algn="ctr">
              <a:buNone/>
            </a:pPr>
            <a:r>
              <a:rPr lang="en-US" sz="2400" dirty="0">
                <a:solidFill>
                  <a:srgbClr val="4B2D20"/>
                </a:solidFill>
                <a:latin typeface="Baby Boston" panose="03000000000000000000" pitchFamily="66" charset="0"/>
              </a:rPr>
              <a:t>All that I need is to be with You</a:t>
            </a:r>
          </a:p>
          <a:p>
            <a:pPr marL="0" indent="0" algn="ctr">
              <a:buNone/>
            </a:pPr>
            <a:r>
              <a:rPr lang="en-US" sz="2400" dirty="0">
                <a:solidFill>
                  <a:srgbClr val="4B2D20"/>
                </a:solidFill>
                <a:latin typeface="Baby Boston" panose="03000000000000000000" pitchFamily="66" charset="0"/>
              </a:rPr>
              <a:t>And in the quiet hear Your voice </a:t>
            </a:r>
          </a:p>
          <a:p>
            <a:pPr marL="0" indent="0">
              <a:buNone/>
            </a:pPr>
            <a:br>
              <a:rPr lang="en-US" dirty="0"/>
            </a:br>
            <a:endParaRPr lang="en-US" dirty="0"/>
          </a:p>
        </p:txBody>
      </p:sp>
    </p:spTree>
    <p:extLst>
      <p:ext uri="{BB962C8B-B14F-4D97-AF65-F5344CB8AC3E}">
        <p14:creationId xmlns:p14="http://schemas.microsoft.com/office/powerpoint/2010/main" val="73079730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Word of God speak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Would You pour down like rain?</a:t>
            </a:r>
          </a:p>
          <a:p>
            <a:pPr marL="0" indent="0" algn="ctr">
              <a:buNone/>
            </a:pPr>
            <a:r>
              <a:rPr lang="en-US" sz="2400" dirty="0">
                <a:solidFill>
                  <a:srgbClr val="4B2D20"/>
                </a:solidFill>
                <a:latin typeface="Baby Boston" panose="03000000000000000000" pitchFamily="66" charset="0"/>
              </a:rPr>
              <a:t>Washing my eyes to see Your Majesty</a:t>
            </a:r>
          </a:p>
          <a:p>
            <a:pPr marL="0" indent="0" algn="ctr">
              <a:buNone/>
            </a:pPr>
            <a:r>
              <a:rPr lang="en-US" sz="2400" dirty="0">
                <a:solidFill>
                  <a:srgbClr val="4B2D20"/>
                </a:solidFill>
                <a:latin typeface="Baby Boston" panose="03000000000000000000" pitchFamily="66" charset="0"/>
              </a:rPr>
              <a:t>To be still and know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That You're in this place</a:t>
            </a:r>
          </a:p>
          <a:p>
            <a:pPr marL="0" indent="0" algn="ctr">
              <a:buNone/>
            </a:pPr>
            <a:r>
              <a:rPr lang="en-US" sz="2400" dirty="0">
                <a:solidFill>
                  <a:srgbClr val="4B2D20"/>
                </a:solidFill>
                <a:latin typeface="Baby Boston" panose="03000000000000000000" pitchFamily="66" charset="0"/>
              </a:rPr>
              <a:t>Please let me stay </a:t>
            </a:r>
            <a:br>
              <a:rPr lang="en-US" sz="2400" dirty="0">
                <a:solidFill>
                  <a:srgbClr val="4B2D20"/>
                </a:solidFill>
                <a:latin typeface="Baby Boston" panose="03000000000000000000" pitchFamily="66" charset="0"/>
              </a:rPr>
            </a:br>
            <a:r>
              <a:rPr lang="en-US" sz="2400" dirty="0">
                <a:solidFill>
                  <a:srgbClr val="4B2D20"/>
                </a:solidFill>
                <a:latin typeface="Baby Boston" panose="03000000000000000000" pitchFamily="66" charset="0"/>
              </a:rPr>
              <a:t>&amp; rest In Your Holiness</a:t>
            </a:r>
          </a:p>
          <a:p>
            <a:pPr marL="0" indent="0" algn="ctr">
              <a:buNone/>
            </a:pPr>
            <a:r>
              <a:rPr lang="en-US" sz="2400" dirty="0">
                <a:solidFill>
                  <a:srgbClr val="4B2D20"/>
                </a:solidFill>
                <a:latin typeface="Baby Boston" panose="03000000000000000000" pitchFamily="66" charset="0"/>
              </a:rPr>
              <a:t>Word of God speak</a:t>
            </a:r>
          </a:p>
          <a:p>
            <a:pPr marL="0" indent="0" algn="ctr">
              <a:buNone/>
            </a:pPr>
            <a:endParaRPr lang="en-US" sz="2400" dirty="0">
              <a:solidFill>
                <a:srgbClr val="4B2D20"/>
              </a:solidFill>
              <a:latin typeface="Baby Boston" panose="03000000000000000000" pitchFamily="66" charset="0"/>
            </a:endParaRPr>
          </a:p>
          <a:p>
            <a:pPr marL="0" indent="0" algn="ctr">
              <a:buNone/>
            </a:pPr>
            <a:r>
              <a:rPr lang="en-US" sz="2400" dirty="0">
                <a:solidFill>
                  <a:srgbClr val="4B2D20"/>
                </a:solidFill>
                <a:latin typeface="Baby Boston" panose="03000000000000000000" pitchFamily="66" charset="0"/>
              </a:rPr>
              <a:t>(2x)</a:t>
            </a:r>
          </a:p>
          <a:p>
            <a:pPr marL="0" indent="0">
              <a:buNone/>
            </a:pPr>
            <a:br>
              <a:rPr lang="en-US" dirty="0"/>
            </a:br>
            <a:endParaRPr lang="en-US" dirty="0"/>
          </a:p>
        </p:txBody>
      </p:sp>
    </p:spTree>
    <p:extLst>
      <p:ext uri="{BB962C8B-B14F-4D97-AF65-F5344CB8AC3E}">
        <p14:creationId xmlns:p14="http://schemas.microsoft.com/office/powerpoint/2010/main" val="7277009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Word of God Speak</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I'm finding myself at a loss for words</a:t>
            </a:r>
          </a:p>
          <a:p>
            <a:pPr marL="0" indent="0" algn="ctr">
              <a:buNone/>
            </a:pPr>
            <a:r>
              <a:rPr lang="en-US" sz="2400" dirty="0">
                <a:solidFill>
                  <a:srgbClr val="4B2D20"/>
                </a:solidFill>
                <a:latin typeface="Baby Boston" panose="03000000000000000000" pitchFamily="66" charset="0"/>
              </a:rPr>
              <a:t>And the funny thing is it's ok </a:t>
            </a:r>
          </a:p>
          <a:p>
            <a:pPr marL="0" indent="0">
              <a:buNone/>
            </a:pPr>
            <a:br>
              <a:rPr lang="en-US" dirty="0"/>
            </a:br>
            <a:endParaRPr lang="en-US" dirty="0"/>
          </a:p>
        </p:txBody>
      </p:sp>
    </p:spTree>
    <p:extLst>
      <p:ext uri="{BB962C8B-B14F-4D97-AF65-F5344CB8AC3E}">
        <p14:creationId xmlns:p14="http://schemas.microsoft.com/office/powerpoint/2010/main" val="38001712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Way Maker</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796378"/>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Way Maker, Miracle Worker</a:t>
            </a:r>
          </a:p>
          <a:p>
            <a:pPr marL="0" indent="0" algn="ctr">
              <a:buNone/>
            </a:pPr>
            <a:r>
              <a:rPr lang="en-US" sz="2400" dirty="0">
                <a:solidFill>
                  <a:srgbClr val="4B2D20"/>
                </a:solidFill>
                <a:latin typeface="Baby Boston" panose="03000000000000000000" pitchFamily="66" charset="0"/>
              </a:rPr>
              <a:t>Promise Keeper, Light in the Darkness</a:t>
            </a:r>
          </a:p>
          <a:p>
            <a:pPr marL="0" indent="0" algn="ctr">
              <a:buNone/>
            </a:pPr>
            <a:r>
              <a:rPr lang="en-US" sz="2400" dirty="0">
                <a:solidFill>
                  <a:srgbClr val="4B2D20"/>
                </a:solidFill>
                <a:latin typeface="Baby Boston" panose="03000000000000000000" pitchFamily="66" charset="0"/>
              </a:rPr>
              <a:t>My God</a:t>
            </a:r>
          </a:p>
          <a:p>
            <a:pPr marL="0" indent="0" algn="ctr">
              <a:buNone/>
            </a:pPr>
            <a:r>
              <a:rPr lang="en-US" sz="2400" dirty="0">
                <a:solidFill>
                  <a:srgbClr val="4B2D20"/>
                </a:solidFill>
                <a:latin typeface="Baby Boston" panose="03000000000000000000" pitchFamily="66" charset="0"/>
              </a:rPr>
              <a:t>That is who You are</a:t>
            </a:r>
          </a:p>
        </p:txBody>
      </p:sp>
    </p:spTree>
    <p:extLst>
      <p:ext uri="{BB962C8B-B14F-4D97-AF65-F5344CB8AC3E}">
        <p14:creationId xmlns:p14="http://schemas.microsoft.com/office/powerpoint/2010/main" val="27995537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331864487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5" name="Content Placeholder 4">
            <a:extLst>
              <a:ext uri="{FF2B5EF4-FFF2-40B4-BE49-F238E27FC236}">
                <a16:creationId xmlns:a16="http://schemas.microsoft.com/office/drawing/2014/main" id="{96F623F9-4EFD-4CFC-A42D-C9DD883161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3354111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554329"/>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Old things have passed away</a:t>
            </a:r>
          </a:p>
          <a:p>
            <a:pPr marL="0" indent="0" algn="ctr">
              <a:buNone/>
            </a:pPr>
            <a:r>
              <a:rPr lang="en-US" sz="2400" dirty="0">
                <a:solidFill>
                  <a:srgbClr val="4B2D20"/>
                </a:solidFill>
                <a:latin typeface="Baby Boston" panose="03000000000000000000" pitchFamily="66" charset="0"/>
              </a:rPr>
              <a:t>Your love has stayed the same</a:t>
            </a:r>
          </a:p>
          <a:p>
            <a:pPr marL="0" indent="0" algn="ctr">
              <a:buNone/>
            </a:pPr>
            <a:r>
              <a:rPr lang="en-US" sz="2400" dirty="0">
                <a:solidFill>
                  <a:srgbClr val="4B2D20"/>
                </a:solidFill>
                <a:latin typeface="Baby Boston" panose="03000000000000000000" pitchFamily="66" charset="0"/>
              </a:rPr>
              <a:t>Your constant grace </a:t>
            </a:r>
          </a:p>
          <a:p>
            <a:pPr marL="0" indent="0" algn="ctr">
              <a:buNone/>
            </a:pPr>
            <a:r>
              <a:rPr lang="en-US" sz="2400" dirty="0">
                <a:solidFill>
                  <a:srgbClr val="4B2D20"/>
                </a:solidFill>
                <a:latin typeface="Baby Boston" panose="03000000000000000000" pitchFamily="66" charset="0"/>
              </a:rPr>
              <a:t>remains the cornerstone</a:t>
            </a:r>
          </a:p>
          <a:p>
            <a:pPr marL="0" indent="0" algn="ctr">
              <a:buNone/>
            </a:pPr>
            <a:r>
              <a:rPr lang="en-US" sz="2400" dirty="0">
                <a:solidFill>
                  <a:srgbClr val="4B2D20"/>
                </a:solidFill>
                <a:latin typeface="Baby Boston" panose="03000000000000000000" pitchFamily="66" charset="0"/>
              </a:rPr>
              <a:t>Things that we thought were dead</a:t>
            </a:r>
          </a:p>
          <a:p>
            <a:pPr marL="0" indent="0" algn="ctr">
              <a:buNone/>
            </a:pPr>
            <a:r>
              <a:rPr lang="en-US" sz="2400" dirty="0">
                <a:solidFill>
                  <a:srgbClr val="4B2D20"/>
                </a:solidFill>
                <a:latin typeface="Baby Boston" panose="03000000000000000000" pitchFamily="66" charset="0"/>
              </a:rPr>
              <a:t>Are breathing in life again</a:t>
            </a:r>
          </a:p>
          <a:p>
            <a:pPr marL="0" indent="0" algn="ctr">
              <a:buNone/>
            </a:pPr>
            <a:r>
              <a:rPr lang="en-US" sz="2400" dirty="0">
                <a:solidFill>
                  <a:srgbClr val="4B2D20"/>
                </a:solidFill>
                <a:latin typeface="Baby Boston" panose="03000000000000000000" pitchFamily="66" charset="0"/>
              </a:rPr>
              <a:t>You cause Your Son </a:t>
            </a:r>
          </a:p>
          <a:p>
            <a:pPr marL="0" indent="0" algn="ctr">
              <a:buNone/>
            </a:pPr>
            <a:r>
              <a:rPr lang="en-US" sz="2400" dirty="0">
                <a:solidFill>
                  <a:srgbClr val="4B2D20"/>
                </a:solidFill>
                <a:latin typeface="Baby Boston" panose="03000000000000000000" pitchFamily="66" charset="0"/>
              </a:rPr>
              <a:t>to shine on darkest nights </a:t>
            </a:r>
          </a:p>
          <a:p>
            <a:pPr marL="0" indent="0" algn="ctr">
              <a:buNone/>
            </a:pPr>
            <a:r>
              <a:rPr lang="en-US" sz="2400" dirty="0">
                <a:solidFill>
                  <a:srgbClr val="4B2D20"/>
                </a:solidFill>
                <a:latin typeface="Baby Boston" panose="03000000000000000000" pitchFamily="66" charset="0"/>
              </a:rPr>
              <a:t>For all that You’ve done we will </a:t>
            </a:r>
          </a:p>
          <a:p>
            <a:pPr marL="0" indent="0" algn="ctr">
              <a:buNone/>
            </a:pPr>
            <a:r>
              <a:rPr lang="en-US" sz="2400" dirty="0">
                <a:solidFill>
                  <a:srgbClr val="4B2D20"/>
                </a:solidFill>
                <a:latin typeface="Baby Boston" panose="03000000000000000000" pitchFamily="66" charset="0"/>
              </a:rPr>
              <a:t>pour out our love</a:t>
            </a:r>
          </a:p>
          <a:p>
            <a:pPr marL="0" indent="0" algn="ctr">
              <a:buNone/>
            </a:pPr>
            <a:r>
              <a:rPr lang="en-US" sz="2400" dirty="0">
                <a:solidFill>
                  <a:srgbClr val="4B2D20"/>
                </a:solidFill>
                <a:latin typeface="Baby Boston" panose="03000000000000000000" pitchFamily="66" charset="0"/>
              </a:rPr>
              <a:t>This will be our anthem song</a:t>
            </a:r>
            <a:br>
              <a:rPr lang="en-US" dirty="0"/>
            </a:br>
            <a:endParaRPr lang="en-US" dirty="0"/>
          </a:p>
        </p:txBody>
      </p:sp>
    </p:spTree>
    <p:extLst>
      <p:ext uri="{BB962C8B-B14F-4D97-AF65-F5344CB8AC3E}">
        <p14:creationId xmlns:p14="http://schemas.microsoft.com/office/powerpoint/2010/main" val="9676709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Jesus, we love You</a:t>
            </a:r>
          </a:p>
          <a:p>
            <a:pPr marL="0" indent="0" algn="ctr">
              <a:buNone/>
            </a:pPr>
            <a:r>
              <a:rPr lang="en-US" sz="2400" dirty="0">
                <a:solidFill>
                  <a:srgbClr val="4B2D20"/>
                </a:solidFill>
                <a:latin typeface="Baby Boston" panose="03000000000000000000" pitchFamily="66" charset="0"/>
              </a:rPr>
              <a:t>Oh, how we love You</a:t>
            </a:r>
          </a:p>
          <a:p>
            <a:pPr marL="0" indent="0" algn="ctr">
              <a:buNone/>
            </a:pPr>
            <a:r>
              <a:rPr lang="en-US" sz="2400" dirty="0">
                <a:solidFill>
                  <a:srgbClr val="4B2D20"/>
                </a:solidFill>
                <a:latin typeface="Baby Boston" panose="03000000000000000000" pitchFamily="66" charset="0"/>
              </a:rPr>
              <a:t>You are the One our hearts adore</a:t>
            </a:r>
          </a:p>
        </p:txBody>
      </p:sp>
    </p:spTree>
    <p:extLst>
      <p:ext uri="{BB962C8B-B14F-4D97-AF65-F5344CB8AC3E}">
        <p14:creationId xmlns:p14="http://schemas.microsoft.com/office/powerpoint/2010/main" val="425903407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554329"/>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The hopeless have found their hope</a:t>
            </a:r>
          </a:p>
          <a:p>
            <a:pPr marL="0" indent="0" algn="ctr">
              <a:buNone/>
            </a:pPr>
            <a:r>
              <a:rPr lang="en-US" sz="2400" dirty="0">
                <a:solidFill>
                  <a:srgbClr val="4B2D20"/>
                </a:solidFill>
                <a:latin typeface="Baby Boston" panose="03000000000000000000" pitchFamily="66" charset="0"/>
              </a:rPr>
              <a:t>The orphans now have a home</a:t>
            </a:r>
          </a:p>
          <a:p>
            <a:pPr marL="0" indent="0" algn="ctr">
              <a:buNone/>
            </a:pPr>
            <a:r>
              <a:rPr lang="en-US" sz="2400" dirty="0">
                <a:solidFill>
                  <a:srgbClr val="4B2D20"/>
                </a:solidFill>
                <a:latin typeface="Baby Boston" panose="03000000000000000000" pitchFamily="66" charset="0"/>
              </a:rPr>
              <a:t>All that was lost </a:t>
            </a:r>
          </a:p>
          <a:p>
            <a:pPr marL="0" indent="0" algn="ctr">
              <a:buNone/>
            </a:pPr>
            <a:r>
              <a:rPr lang="en-US" sz="2400" dirty="0">
                <a:solidFill>
                  <a:srgbClr val="4B2D20"/>
                </a:solidFill>
                <a:latin typeface="Baby Boston" panose="03000000000000000000" pitchFamily="66" charset="0"/>
              </a:rPr>
              <a:t>has found its place in You</a:t>
            </a:r>
          </a:p>
          <a:p>
            <a:pPr marL="0" indent="0" algn="ctr">
              <a:buNone/>
            </a:pPr>
            <a:r>
              <a:rPr lang="en-US" sz="2400" dirty="0">
                <a:solidFill>
                  <a:srgbClr val="4B2D20"/>
                </a:solidFill>
                <a:latin typeface="Baby Boston" panose="03000000000000000000" pitchFamily="66" charset="0"/>
              </a:rPr>
              <a:t>You lift our weary head</a:t>
            </a:r>
          </a:p>
          <a:p>
            <a:pPr marL="0" indent="0" algn="ctr">
              <a:buNone/>
            </a:pPr>
            <a:r>
              <a:rPr lang="en-US" sz="2400" dirty="0">
                <a:solidFill>
                  <a:srgbClr val="4B2D20"/>
                </a:solidFill>
                <a:latin typeface="Baby Boston" panose="03000000000000000000" pitchFamily="66" charset="0"/>
              </a:rPr>
              <a:t>You make us strong instead</a:t>
            </a:r>
          </a:p>
          <a:p>
            <a:pPr marL="0" indent="0" algn="ctr">
              <a:buNone/>
            </a:pPr>
            <a:r>
              <a:rPr lang="en-US" sz="2400" dirty="0">
                <a:solidFill>
                  <a:srgbClr val="4B2D20"/>
                </a:solidFill>
                <a:latin typeface="Baby Boston" panose="03000000000000000000" pitchFamily="66" charset="0"/>
              </a:rPr>
              <a:t>You took these rags </a:t>
            </a:r>
          </a:p>
          <a:p>
            <a:pPr marL="0" indent="0" algn="ctr">
              <a:buNone/>
            </a:pPr>
            <a:r>
              <a:rPr lang="en-US" sz="2400" dirty="0">
                <a:solidFill>
                  <a:srgbClr val="4B2D20"/>
                </a:solidFill>
                <a:latin typeface="Baby Boston" panose="03000000000000000000" pitchFamily="66" charset="0"/>
              </a:rPr>
              <a:t>&amp; made us beautiful</a:t>
            </a:r>
          </a:p>
          <a:p>
            <a:pPr marL="0" indent="0" algn="ctr">
              <a:buNone/>
            </a:pPr>
            <a:r>
              <a:rPr lang="en-US" sz="2400" dirty="0">
                <a:solidFill>
                  <a:srgbClr val="4B2D20"/>
                </a:solidFill>
                <a:latin typeface="Baby Boston" panose="03000000000000000000" pitchFamily="66" charset="0"/>
              </a:rPr>
              <a:t>For all that you’ve done we will </a:t>
            </a:r>
          </a:p>
          <a:p>
            <a:pPr marL="0" indent="0" algn="ctr">
              <a:buNone/>
            </a:pPr>
            <a:r>
              <a:rPr lang="en-US" sz="2400" dirty="0">
                <a:solidFill>
                  <a:srgbClr val="4B2D20"/>
                </a:solidFill>
                <a:latin typeface="Baby Boston" panose="03000000000000000000" pitchFamily="66" charset="0"/>
              </a:rPr>
              <a:t>pour out our love</a:t>
            </a:r>
          </a:p>
          <a:p>
            <a:pPr marL="0" indent="0" algn="ctr">
              <a:buNone/>
            </a:pPr>
            <a:r>
              <a:rPr lang="en-US" sz="2400" dirty="0">
                <a:solidFill>
                  <a:srgbClr val="4B2D20"/>
                </a:solidFill>
                <a:latin typeface="Baby Boston" panose="03000000000000000000" pitchFamily="66" charset="0"/>
              </a:rPr>
              <a:t>This will be our anthem song</a:t>
            </a:r>
          </a:p>
        </p:txBody>
      </p:sp>
    </p:spTree>
    <p:extLst>
      <p:ext uri="{BB962C8B-B14F-4D97-AF65-F5344CB8AC3E}">
        <p14:creationId xmlns:p14="http://schemas.microsoft.com/office/powerpoint/2010/main" val="3574127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F79944EC-24F4-4CF8-8DEF-BFD24C902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8" y="-97433"/>
            <a:ext cx="9326775" cy="4865468"/>
          </a:xfrm>
          <a:prstGeom prst="rect">
            <a:avLst/>
          </a:prstGeom>
        </p:spPr>
      </p:pic>
      <p:sp>
        <p:nvSpPr>
          <p:cNvPr id="3" name="Rectangle 2">
            <a:extLst>
              <a:ext uri="{FF2B5EF4-FFF2-40B4-BE49-F238E27FC236}">
                <a16:creationId xmlns:a16="http://schemas.microsoft.com/office/drawing/2014/main" id="{CA2375E7-CE3E-457A-9792-01028AE9D875}"/>
              </a:ext>
            </a:extLst>
          </p:cNvPr>
          <p:cNvSpPr/>
          <p:nvPr/>
        </p:nvSpPr>
        <p:spPr>
          <a:xfrm>
            <a:off x="-612" y="4592286"/>
            <a:ext cx="9144000" cy="16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6198933-9E16-4F92-AA6B-C17E2355F65C}"/>
              </a:ext>
            </a:extLst>
          </p:cNvPr>
          <p:cNvSpPr/>
          <p:nvPr/>
        </p:nvSpPr>
        <p:spPr>
          <a:xfrm>
            <a:off x="4508635" y="-1046514"/>
            <a:ext cx="9144000" cy="16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0A889998-5DBD-42E1-AAE6-446524289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00" y="4576499"/>
            <a:ext cx="7260743" cy="2120136"/>
          </a:xfrm>
          <a:prstGeom prst="rect">
            <a:avLst/>
          </a:prstGeom>
        </p:spPr>
      </p:pic>
    </p:spTree>
    <p:extLst>
      <p:ext uri="{BB962C8B-B14F-4D97-AF65-F5344CB8AC3E}">
        <p14:creationId xmlns:p14="http://schemas.microsoft.com/office/powerpoint/2010/main" val="217339227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Jesus, we love You</a:t>
            </a:r>
          </a:p>
          <a:p>
            <a:pPr marL="0" indent="0" algn="ctr">
              <a:buNone/>
            </a:pPr>
            <a:r>
              <a:rPr lang="en-US" sz="2400" dirty="0">
                <a:solidFill>
                  <a:srgbClr val="4B2D20"/>
                </a:solidFill>
                <a:latin typeface="Baby Boston" panose="03000000000000000000" pitchFamily="66" charset="0"/>
              </a:rPr>
              <a:t>Oh, how we love You</a:t>
            </a:r>
          </a:p>
          <a:p>
            <a:pPr marL="0" indent="0" algn="ctr">
              <a:buNone/>
            </a:pPr>
            <a:r>
              <a:rPr lang="en-US" sz="2400" dirty="0">
                <a:solidFill>
                  <a:srgbClr val="4B2D20"/>
                </a:solidFill>
                <a:latin typeface="Baby Boston" panose="03000000000000000000" pitchFamily="66" charset="0"/>
              </a:rPr>
              <a:t>You are the One our hearts adore</a:t>
            </a:r>
          </a:p>
        </p:txBody>
      </p:sp>
    </p:spTree>
    <p:extLst>
      <p:ext uri="{BB962C8B-B14F-4D97-AF65-F5344CB8AC3E}">
        <p14:creationId xmlns:p14="http://schemas.microsoft.com/office/powerpoint/2010/main" val="106264687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Our affection, our devotion </a:t>
            </a:r>
          </a:p>
          <a:p>
            <a:pPr marL="0" indent="0" algn="ctr">
              <a:buNone/>
            </a:pPr>
            <a:r>
              <a:rPr lang="en-US" sz="2400" dirty="0">
                <a:solidFill>
                  <a:srgbClr val="4B2D20"/>
                </a:solidFill>
                <a:latin typeface="Baby Boston" panose="03000000000000000000" pitchFamily="66" charset="0"/>
              </a:rPr>
              <a:t>poured out on the feet of Jesus</a:t>
            </a:r>
          </a:p>
          <a:p>
            <a:pPr marL="0" indent="0" algn="ctr">
              <a:buNone/>
            </a:pPr>
            <a:endParaRPr lang="en-US" sz="2400" dirty="0">
              <a:solidFill>
                <a:srgbClr val="4B2D20"/>
              </a:solidFill>
              <a:latin typeface="Baby Boston" panose="03000000000000000000" pitchFamily="66" charset="0"/>
            </a:endParaRPr>
          </a:p>
          <a:p>
            <a:pPr marL="0" indent="0" algn="ctr">
              <a:buNone/>
            </a:pPr>
            <a:r>
              <a:rPr lang="en-US" sz="2400" dirty="0">
                <a:solidFill>
                  <a:srgbClr val="4B2D20"/>
                </a:solidFill>
                <a:latin typeface="Baby Boston" panose="03000000000000000000" pitchFamily="66" charset="0"/>
              </a:rPr>
              <a:t>(4x)</a:t>
            </a:r>
          </a:p>
        </p:txBody>
      </p:sp>
    </p:spTree>
    <p:extLst>
      <p:ext uri="{BB962C8B-B14F-4D97-AF65-F5344CB8AC3E}">
        <p14:creationId xmlns:p14="http://schemas.microsoft.com/office/powerpoint/2010/main" val="73877115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Jesus, We Love You</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Jesus, we love You</a:t>
            </a:r>
          </a:p>
          <a:p>
            <a:pPr marL="0" indent="0" algn="ctr">
              <a:buNone/>
            </a:pPr>
            <a:r>
              <a:rPr lang="en-US" sz="2400" dirty="0">
                <a:solidFill>
                  <a:srgbClr val="4B2D20"/>
                </a:solidFill>
                <a:latin typeface="Baby Boston" panose="03000000000000000000" pitchFamily="66" charset="0"/>
              </a:rPr>
              <a:t>Oh, how we love You</a:t>
            </a:r>
          </a:p>
          <a:p>
            <a:pPr marL="0" indent="0" algn="ctr">
              <a:buNone/>
            </a:pPr>
            <a:r>
              <a:rPr lang="en-US" sz="2400" dirty="0">
                <a:solidFill>
                  <a:srgbClr val="4B2D20"/>
                </a:solidFill>
                <a:latin typeface="Baby Boston" panose="03000000000000000000" pitchFamily="66" charset="0"/>
              </a:rPr>
              <a:t>You are the One our hearts adore</a:t>
            </a:r>
          </a:p>
          <a:p>
            <a:pPr marL="0" indent="0" algn="ctr">
              <a:buNone/>
            </a:pPr>
            <a:endParaRPr lang="en-US" sz="2400" dirty="0">
              <a:solidFill>
                <a:srgbClr val="4B2D20"/>
              </a:solidFill>
              <a:latin typeface="Baby Boston" panose="03000000000000000000" pitchFamily="66" charset="0"/>
            </a:endParaRPr>
          </a:p>
          <a:p>
            <a:pPr marL="0" indent="0" algn="ctr">
              <a:buNone/>
            </a:pPr>
            <a:r>
              <a:rPr lang="en-US" sz="2400" dirty="0">
                <a:solidFill>
                  <a:srgbClr val="4B2D20"/>
                </a:solidFill>
                <a:latin typeface="Baby Boston" panose="03000000000000000000" pitchFamily="66" charset="0"/>
              </a:rPr>
              <a:t>(3x)</a:t>
            </a:r>
          </a:p>
        </p:txBody>
      </p:sp>
    </p:spTree>
    <p:extLst>
      <p:ext uri="{BB962C8B-B14F-4D97-AF65-F5344CB8AC3E}">
        <p14:creationId xmlns:p14="http://schemas.microsoft.com/office/powerpoint/2010/main" val="363954247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376124581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5" name="Content Placeholder 4">
            <a:extLst>
              <a:ext uri="{FF2B5EF4-FFF2-40B4-BE49-F238E27FC236}">
                <a16:creationId xmlns:a16="http://schemas.microsoft.com/office/drawing/2014/main" id="{4472D380-40ED-4970-A72E-FDFAEB3855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830857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So lost was I, </a:t>
            </a:r>
          </a:p>
          <a:p>
            <a:pPr marL="0" indent="0" algn="ctr">
              <a:buNone/>
            </a:pPr>
            <a:r>
              <a:rPr lang="en-US" sz="2400" dirty="0">
                <a:solidFill>
                  <a:srgbClr val="4B2D20"/>
                </a:solidFill>
                <a:latin typeface="Baby Boston" panose="03000000000000000000" pitchFamily="66" charset="0"/>
              </a:rPr>
              <a:t>A ghost to the world, </a:t>
            </a:r>
          </a:p>
          <a:p>
            <a:pPr marL="0" indent="0" algn="ctr">
              <a:buNone/>
            </a:pPr>
            <a:r>
              <a:rPr lang="en-US" sz="2400" dirty="0">
                <a:solidFill>
                  <a:srgbClr val="4B2D20"/>
                </a:solidFill>
                <a:latin typeface="Baby Boston" panose="03000000000000000000" pitchFamily="66" charset="0"/>
              </a:rPr>
              <a:t>When you rescued me. </a:t>
            </a:r>
          </a:p>
          <a:p>
            <a:pPr marL="0" indent="0" algn="ctr">
              <a:buNone/>
            </a:pPr>
            <a:r>
              <a:rPr lang="en-US" sz="2400" dirty="0">
                <a:solidFill>
                  <a:srgbClr val="4B2D20"/>
                </a:solidFill>
                <a:latin typeface="Baby Boston" panose="03000000000000000000" pitchFamily="66" charset="0"/>
              </a:rPr>
              <a:t>So lost was I, </a:t>
            </a:r>
          </a:p>
          <a:p>
            <a:pPr marL="0" indent="0" algn="ctr">
              <a:buNone/>
            </a:pPr>
            <a:r>
              <a:rPr lang="en-US" sz="2400" dirty="0">
                <a:solidFill>
                  <a:srgbClr val="4B2D20"/>
                </a:solidFill>
                <a:latin typeface="Baby Boston" panose="03000000000000000000" pitchFamily="66" charset="0"/>
              </a:rPr>
              <a:t>Empty inside, </a:t>
            </a:r>
          </a:p>
          <a:p>
            <a:pPr marL="0" indent="0" algn="ctr">
              <a:buNone/>
            </a:pPr>
            <a:r>
              <a:rPr lang="en-US" sz="2400" dirty="0">
                <a:solidFill>
                  <a:srgbClr val="4B2D20"/>
                </a:solidFill>
                <a:latin typeface="Baby Boston" panose="03000000000000000000" pitchFamily="66" charset="0"/>
              </a:rPr>
              <a:t>You filled the void for me. </a:t>
            </a:r>
          </a:p>
        </p:txBody>
      </p:sp>
    </p:spTree>
    <p:extLst>
      <p:ext uri="{BB962C8B-B14F-4D97-AF65-F5344CB8AC3E}">
        <p14:creationId xmlns:p14="http://schemas.microsoft.com/office/powerpoint/2010/main" val="188639951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 thought I was gone, but yet, I live. </a:t>
            </a:r>
          </a:p>
          <a:p>
            <a:pPr marL="0" indent="0" algn="ctr">
              <a:buNone/>
            </a:pPr>
            <a:r>
              <a:rPr lang="en-US" sz="2400" dirty="0">
                <a:solidFill>
                  <a:srgbClr val="4B2D20"/>
                </a:solidFill>
                <a:latin typeface="Baby Boston" panose="03000000000000000000" pitchFamily="66" charset="0"/>
              </a:rPr>
              <a:t>You gave enough, and still, You give.</a:t>
            </a:r>
          </a:p>
        </p:txBody>
      </p:sp>
    </p:spTree>
    <p:extLst>
      <p:ext uri="{BB962C8B-B14F-4D97-AF65-F5344CB8AC3E}">
        <p14:creationId xmlns:p14="http://schemas.microsoft.com/office/powerpoint/2010/main" val="161676661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So lost was I,</a:t>
            </a:r>
          </a:p>
          <a:p>
            <a:pPr marL="0" indent="0" algn="ctr">
              <a:buNone/>
            </a:pPr>
            <a:r>
              <a:rPr lang="en-US" sz="2400" dirty="0">
                <a:solidFill>
                  <a:srgbClr val="4B2D20"/>
                </a:solidFill>
                <a:latin typeface="Baby Boston" panose="03000000000000000000" pitchFamily="66" charset="0"/>
              </a:rPr>
              <a:t>Wanting to hide,</a:t>
            </a:r>
          </a:p>
          <a:p>
            <a:pPr marL="0" indent="0" algn="ctr">
              <a:buNone/>
            </a:pPr>
            <a:r>
              <a:rPr lang="en-US" sz="2400" dirty="0">
                <a:solidFill>
                  <a:srgbClr val="4B2D20"/>
                </a:solidFill>
                <a:latin typeface="Baby Boston" panose="03000000000000000000" pitchFamily="66" charset="0"/>
              </a:rPr>
              <a:t>When You guided me. </a:t>
            </a:r>
          </a:p>
          <a:p>
            <a:pPr marL="0" indent="0" algn="ctr">
              <a:buNone/>
            </a:pPr>
            <a:r>
              <a:rPr lang="en-US" sz="2400" dirty="0">
                <a:solidFill>
                  <a:srgbClr val="4B2D20"/>
                </a:solidFill>
                <a:latin typeface="Baby Boston" panose="03000000000000000000" pitchFamily="66" charset="0"/>
              </a:rPr>
              <a:t>So lost was I, </a:t>
            </a:r>
          </a:p>
          <a:p>
            <a:pPr marL="0" indent="0" algn="ctr">
              <a:buNone/>
            </a:pPr>
            <a:r>
              <a:rPr lang="en-US" sz="2400" dirty="0">
                <a:solidFill>
                  <a:srgbClr val="4B2D20"/>
                </a:solidFill>
                <a:latin typeface="Baby Boston" panose="03000000000000000000" pitchFamily="66" charset="0"/>
              </a:rPr>
              <a:t>Barely alive, </a:t>
            </a:r>
          </a:p>
          <a:p>
            <a:pPr marL="0" indent="0" algn="ctr">
              <a:buNone/>
            </a:pPr>
            <a:r>
              <a:rPr lang="en-US" sz="2400" dirty="0">
                <a:solidFill>
                  <a:srgbClr val="4B2D20"/>
                </a:solidFill>
                <a:latin typeface="Baby Boston" panose="03000000000000000000" pitchFamily="66" charset="0"/>
              </a:rPr>
              <a:t>You resurrected me. </a:t>
            </a:r>
          </a:p>
        </p:txBody>
      </p:sp>
    </p:spTree>
    <p:extLst>
      <p:ext uri="{BB962C8B-B14F-4D97-AF65-F5344CB8AC3E}">
        <p14:creationId xmlns:p14="http://schemas.microsoft.com/office/powerpoint/2010/main" val="167066958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 thought I was gone, but yet, I live. </a:t>
            </a:r>
          </a:p>
          <a:p>
            <a:pPr marL="0" indent="0" algn="ctr">
              <a:buNone/>
            </a:pPr>
            <a:r>
              <a:rPr lang="en-US" sz="2400" dirty="0">
                <a:solidFill>
                  <a:srgbClr val="4B2D20"/>
                </a:solidFill>
                <a:latin typeface="Baby Boston" panose="03000000000000000000" pitchFamily="66" charset="0"/>
              </a:rPr>
              <a:t>You gave enough, and still, You give.</a:t>
            </a:r>
          </a:p>
        </p:txBody>
      </p:sp>
    </p:spTree>
    <p:extLst>
      <p:ext uri="{BB962C8B-B14F-4D97-AF65-F5344CB8AC3E}">
        <p14:creationId xmlns:p14="http://schemas.microsoft.com/office/powerpoint/2010/main" val="387268792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1805339"/>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You give me strength, </a:t>
            </a:r>
          </a:p>
          <a:p>
            <a:pPr marL="0" indent="0" algn="ctr">
              <a:buNone/>
            </a:pPr>
            <a:r>
              <a:rPr lang="en-US" sz="2400" dirty="0">
                <a:solidFill>
                  <a:srgbClr val="4B2D20"/>
                </a:solidFill>
                <a:latin typeface="Baby Boston" panose="03000000000000000000" pitchFamily="66" charset="0"/>
              </a:rPr>
              <a:t>Give me hope, </a:t>
            </a:r>
          </a:p>
          <a:p>
            <a:pPr marL="0" indent="0" algn="ctr">
              <a:buNone/>
            </a:pPr>
            <a:r>
              <a:rPr lang="en-US" sz="2400" dirty="0">
                <a:solidFill>
                  <a:srgbClr val="4B2D20"/>
                </a:solidFill>
                <a:latin typeface="Baby Boston" panose="03000000000000000000" pitchFamily="66" charset="0"/>
              </a:rPr>
              <a:t>You are for me. </a:t>
            </a:r>
          </a:p>
          <a:p>
            <a:pPr marL="0" indent="0" algn="ctr">
              <a:buNone/>
            </a:pPr>
            <a:r>
              <a:rPr lang="en-US" sz="2400" dirty="0">
                <a:solidFill>
                  <a:srgbClr val="4B2D20"/>
                </a:solidFill>
                <a:latin typeface="Baby Boston" panose="03000000000000000000" pitchFamily="66" charset="0"/>
              </a:rPr>
              <a:t>You guide me through life, </a:t>
            </a:r>
          </a:p>
          <a:p>
            <a:pPr marL="0" indent="0" algn="ctr">
              <a:buNone/>
            </a:pPr>
            <a:r>
              <a:rPr lang="en-US" sz="2400" dirty="0">
                <a:solidFill>
                  <a:srgbClr val="4B2D20"/>
                </a:solidFill>
                <a:latin typeface="Baby Boston" panose="03000000000000000000" pitchFamily="66" charset="0"/>
              </a:rPr>
              <a:t>Hold the pen to my story. </a:t>
            </a:r>
          </a:p>
          <a:p>
            <a:pPr marL="0" indent="0" algn="ctr">
              <a:buNone/>
            </a:pPr>
            <a:r>
              <a:rPr lang="en-US" sz="2400" dirty="0">
                <a:solidFill>
                  <a:srgbClr val="4B2D20"/>
                </a:solidFill>
                <a:latin typeface="Baby Boston" panose="03000000000000000000" pitchFamily="66" charset="0"/>
              </a:rPr>
              <a:t>I give You all of me,</a:t>
            </a:r>
          </a:p>
          <a:p>
            <a:pPr marL="0" indent="0" algn="ctr">
              <a:buNone/>
            </a:pPr>
            <a:r>
              <a:rPr lang="en-US" sz="2400" dirty="0">
                <a:solidFill>
                  <a:srgbClr val="4B2D20"/>
                </a:solidFill>
                <a:latin typeface="Baby Boston" panose="03000000000000000000" pitchFamily="66" charset="0"/>
              </a:rPr>
              <a:t>You’re all I need. </a:t>
            </a:r>
          </a:p>
          <a:p>
            <a:pPr marL="0" indent="0" algn="ctr">
              <a:buNone/>
            </a:pPr>
            <a:r>
              <a:rPr lang="en-US" sz="2400" dirty="0">
                <a:solidFill>
                  <a:srgbClr val="4B2D20"/>
                </a:solidFill>
                <a:latin typeface="Baby Boston" panose="03000000000000000000" pitchFamily="66" charset="0"/>
              </a:rPr>
              <a:t>God Lead me.</a:t>
            </a:r>
          </a:p>
          <a:p>
            <a:pPr marL="0" indent="0" algn="ctr">
              <a:buNone/>
            </a:pPr>
            <a:endParaRPr lang="en-US" sz="2400" dirty="0">
              <a:solidFill>
                <a:srgbClr val="4B2D20"/>
              </a:solidFill>
              <a:latin typeface="Baby Boston" panose="03000000000000000000" pitchFamily="66" charset="0"/>
            </a:endParaRPr>
          </a:p>
          <a:p>
            <a:pPr marL="0" indent="0" algn="ctr">
              <a:buNone/>
            </a:pPr>
            <a:r>
              <a:rPr lang="en-US" sz="2400" dirty="0">
                <a:solidFill>
                  <a:srgbClr val="4B2D20"/>
                </a:solidFill>
                <a:latin typeface="Baby Boston" panose="03000000000000000000" pitchFamily="66" charset="0"/>
              </a:rPr>
              <a:t>(4x)</a:t>
            </a:r>
          </a:p>
        </p:txBody>
      </p:sp>
    </p:spTree>
    <p:extLst>
      <p:ext uri="{BB962C8B-B14F-4D97-AF65-F5344CB8AC3E}">
        <p14:creationId xmlns:p14="http://schemas.microsoft.com/office/powerpoint/2010/main" val="11087332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3BE2E-325A-4A66-B2ED-9D6F5BFDE651}"/>
              </a:ext>
            </a:extLst>
          </p:cNvPr>
          <p:cNvSpPr/>
          <p:nvPr/>
        </p:nvSpPr>
        <p:spPr>
          <a:xfrm>
            <a:off x="1" y="-60386"/>
            <a:ext cx="9144000" cy="165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a:xfrm>
            <a:off x="228218" y="313184"/>
            <a:ext cx="8776535" cy="926816"/>
          </a:xfrm>
        </p:spPr>
        <p:txBody>
          <a:bodyPr>
            <a:noAutofit/>
          </a:bodyPr>
          <a:lstStyle/>
          <a:p>
            <a:r>
              <a:rPr lang="en-US" sz="5500" dirty="0"/>
              <a:t>Core Team:</a:t>
            </a:r>
            <a:br>
              <a:rPr lang="en-US" sz="5500" dirty="0"/>
            </a:br>
            <a:r>
              <a:rPr lang="en-US" sz="2800" b="0" dirty="0"/>
              <a:t>Ben, Maris, David, &amp; Dave</a:t>
            </a:r>
            <a:endParaRPr lang="en-US" sz="2800" dirty="0"/>
          </a:p>
        </p:txBody>
      </p:sp>
      <p:pic>
        <p:nvPicPr>
          <p:cNvPr id="8" name="Picture 7" descr="A group of people posing for the camera&#10;&#10;Description automatically generated">
            <a:extLst>
              <a:ext uri="{FF2B5EF4-FFF2-40B4-BE49-F238E27FC236}">
                <a16:creationId xmlns:a16="http://schemas.microsoft.com/office/drawing/2014/main" id="{775FDB4A-6859-4A74-A6AA-AD164A024A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tretch>
            <a:fillRect/>
          </a:stretch>
        </p:blipFill>
        <p:spPr>
          <a:xfrm>
            <a:off x="-6820" y="1676406"/>
            <a:ext cx="9141823" cy="5181600"/>
          </a:xfrm>
          <a:prstGeom prst="rect">
            <a:avLst/>
          </a:prstGeom>
        </p:spPr>
      </p:pic>
      <p:pic>
        <p:nvPicPr>
          <p:cNvPr id="10" name="Picture 9" descr="A close up of a sign&#10;&#10;Description automatically generated">
            <a:extLst>
              <a:ext uri="{FF2B5EF4-FFF2-40B4-BE49-F238E27FC236}">
                <a16:creationId xmlns:a16="http://schemas.microsoft.com/office/drawing/2014/main" id="{FAF90126-65F2-4A90-A5DA-56F23DF0F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9904" y="74090"/>
            <a:ext cx="4103887" cy="1354283"/>
          </a:xfrm>
          <a:prstGeom prst="rect">
            <a:avLst/>
          </a:prstGeom>
        </p:spPr>
      </p:pic>
    </p:spTree>
    <p:extLst>
      <p:ext uri="{BB962C8B-B14F-4D97-AF65-F5344CB8AC3E}">
        <p14:creationId xmlns:p14="http://schemas.microsoft.com/office/powerpoint/2010/main" val="1155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And Still You Give</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buNone/>
            </a:pPr>
            <a:r>
              <a:rPr lang="en-US" sz="2400" dirty="0">
                <a:solidFill>
                  <a:srgbClr val="4B2D20"/>
                </a:solidFill>
                <a:latin typeface="Baby Boston" panose="03000000000000000000" pitchFamily="66" charset="0"/>
              </a:rPr>
              <a:t>I thought I was gone, but yet, I live. </a:t>
            </a:r>
          </a:p>
          <a:p>
            <a:pPr marL="0" indent="0" algn="ctr">
              <a:buNone/>
            </a:pPr>
            <a:r>
              <a:rPr lang="en-US" sz="2400" dirty="0">
                <a:solidFill>
                  <a:srgbClr val="4B2D20"/>
                </a:solidFill>
                <a:latin typeface="Baby Boston" panose="03000000000000000000" pitchFamily="66" charset="0"/>
              </a:rPr>
              <a:t>You gave enough, and still, You give.</a:t>
            </a:r>
          </a:p>
        </p:txBody>
      </p:sp>
    </p:spTree>
    <p:extLst>
      <p:ext uri="{BB962C8B-B14F-4D97-AF65-F5344CB8AC3E}">
        <p14:creationId xmlns:p14="http://schemas.microsoft.com/office/powerpoint/2010/main" val="292461748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246158366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Benediction</a:t>
            </a:r>
          </a:p>
        </p:txBody>
      </p:sp>
      <p:sp>
        <p:nvSpPr>
          <p:cNvPr id="5" name="Content Placeholder 4">
            <a:extLst>
              <a:ext uri="{FF2B5EF4-FFF2-40B4-BE49-F238E27FC236}">
                <a16:creationId xmlns:a16="http://schemas.microsoft.com/office/drawing/2014/main" id="{320302B0-F85D-4F41-8A6C-D458A266BB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93481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Benediction</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lnSpc>
                <a:spcPct val="100000"/>
              </a:lnSpc>
              <a:buNone/>
            </a:pPr>
            <a:r>
              <a:rPr lang="en-US" sz="2400" dirty="0">
                <a:solidFill>
                  <a:srgbClr val="4B2D20"/>
                </a:solidFill>
                <a:latin typeface="Baby Boston" panose="03000000000000000000" pitchFamily="66" charset="0"/>
              </a:rPr>
              <a:t>Father, give Your benediction</a:t>
            </a:r>
          </a:p>
          <a:p>
            <a:pPr marL="0" indent="0" algn="ctr">
              <a:lnSpc>
                <a:spcPct val="100000"/>
              </a:lnSpc>
              <a:buNone/>
            </a:pPr>
            <a:r>
              <a:rPr lang="en-US" sz="2400" dirty="0">
                <a:solidFill>
                  <a:srgbClr val="4B2D20"/>
                </a:solidFill>
                <a:latin typeface="Baby Boston" panose="03000000000000000000" pitchFamily="66" charset="0"/>
              </a:rPr>
              <a:t>Give us Your peace before we part</a:t>
            </a:r>
          </a:p>
          <a:p>
            <a:pPr marL="0" indent="0" algn="ctr">
              <a:lnSpc>
                <a:spcPct val="100000"/>
              </a:lnSpc>
              <a:buNone/>
            </a:pPr>
            <a:r>
              <a:rPr lang="en-US" sz="2400" dirty="0">
                <a:solidFill>
                  <a:srgbClr val="4B2D20"/>
                </a:solidFill>
                <a:latin typeface="Baby Boston" panose="03000000000000000000" pitchFamily="66" charset="0"/>
              </a:rPr>
              <a:t>Still our minds with truth’s conviction</a:t>
            </a:r>
          </a:p>
          <a:p>
            <a:pPr marL="0" indent="0" algn="ctr">
              <a:lnSpc>
                <a:spcPct val="100000"/>
              </a:lnSpc>
              <a:buNone/>
            </a:pPr>
            <a:r>
              <a:rPr lang="en-US" sz="2400" dirty="0">
                <a:solidFill>
                  <a:srgbClr val="4B2D20"/>
                </a:solidFill>
                <a:latin typeface="Baby Boston" panose="03000000000000000000" pitchFamily="66" charset="0"/>
              </a:rPr>
              <a:t>Calm with trust each anxious heart</a:t>
            </a:r>
          </a:p>
        </p:txBody>
      </p:sp>
    </p:spTree>
    <p:extLst>
      <p:ext uri="{BB962C8B-B14F-4D97-AF65-F5344CB8AC3E}">
        <p14:creationId xmlns:p14="http://schemas.microsoft.com/office/powerpoint/2010/main" val="264183166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Benediction</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lnSpc>
                <a:spcPct val="100000"/>
              </a:lnSpc>
              <a:buNone/>
            </a:pPr>
            <a:r>
              <a:rPr lang="en-US" sz="2400" dirty="0">
                <a:solidFill>
                  <a:srgbClr val="4B2D20"/>
                </a:solidFill>
                <a:latin typeface="Baby Boston" panose="03000000000000000000" pitchFamily="66" charset="0"/>
              </a:rPr>
              <a:t>Father, give Your benediction</a:t>
            </a:r>
          </a:p>
          <a:p>
            <a:pPr marL="0" indent="0" algn="ctr">
              <a:lnSpc>
                <a:spcPct val="100000"/>
              </a:lnSpc>
              <a:buNone/>
            </a:pPr>
            <a:r>
              <a:rPr lang="en-US" sz="2400" dirty="0">
                <a:solidFill>
                  <a:srgbClr val="4B2D20"/>
                </a:solidFill>
                <a:latin typeface="Baby Boston" panose="03000000000000000000" pitchFamily="66" charset="0"/>
              </a:rPr>
              <a:t>Bid our grief and struggles end</a:t>
            </a:r>
          </a:p>
          <a:p>
            <a:pPr marL="0" indent="0" algn="ctr">
              <a:lnSpc>
                <a:spcPct val="100000"/>
              </a:lnSpc>
              <a:buNone/>
            </a:pPr>
            <a:r>
              <a:rPr lang="en-US" sz="2400" dirty="0">
                <a:solidFill>
                  <a:srgbClr val="4B2D20"/>
                </a:solidFill>
                <a:latin typeface="Baby Boston" panose="03000000000000000000" pitchFamily="66" charset="0"/>
              </a:rPr>
              <a:t>Peace which passes understanding</a:t>
            </a:r>
          </a:p>
          <a:p>
            <a:pPr marL="0" indent="0" algn="ctr">
              <a:lnSpc>
                <a:spcPct val="100000"/>
              </a:lnSpc>
              <a:buNone/>
            </a:pPr>
            <a:r>
              <a:rPr lang="en-US" sz="2400" dirty="0">
                <a:solidFill>
                  <a:srgbClr val="4B2D20"/>
                </a:solidFill>
                <a:latin typeface="Baby Boston" panose="03000000000000000000" pitchFamily="66" charset="0"/>
              </a:rPr>
              <a:t>On our waiting spirit send</a:t>
            </a:r>
          </a:p>
        </p:txBody>
      </p:sp>
    </p:spTree>
    <p:extLst>
      <p:ext uri="{BB962C8B-B14F-4D97-AF65-F5344CB8AC3E}">
        <p14:creationId xmlns:p14="http://schemas.microsoft.com/office/powerpoint/2010/main" val="251266580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82009" y="550912"/>
            <a:ext cx="8542815" cy="851277"/>
          </a:xfrm>
        </p:spPr>
        <p:txBody>
          <a:bodyPr/>
          <a:lstStyle/>
          <a:p>
            <a:r>
              <a:rPr lang="en-US" dirty="0">
                <a:latin typeface="Baby Boston" panose="03000000000000000000" pitchFamily="66" charset="0"/>
              </a:rPr>
              <a:t>Benediction</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93058" y="2137034"/>
            <a:ext cx="8050307" cy="5465035"/>
          </a:xfrm>
        </p:spPr>
        <p:txBody>
          <a:bodyPr>
            <a:normAutofit/>
          </a:bodyPr>
          <a:lstStyle/>
          <a:p>
            <a:pPr marL="0" indent="0" algn="ctr">
              <a:lnSpc>
                <a:spcPct val="100000"/>
              </a:lnSpc>
              <a:buNone/>
            </a:pPr>
            <a:r>
              <a:rPr lang="en-US" dirty="0">
                <a:solidFill>
                  <a:srgbClr val="4B2D20"/>
                </a:solidFill>
                <a:latin typeface="Baby Boston" panose="03000000000000000000" pitchFamily="66" charset="0"/>
              </a:rPr>
              <a:t>Amen. Amen.</a:t>
            </a:r>
          </a:p>
          <a:p>
            <a:pPr marL="0" indent="0" algn="ctr">
              <a:lnSpc>
                <a:spcPct val="100000"/>
              </a:lnSpc>
              <a:buNone/>
            </a:pPr>
            <a:r>
              <a:rPr lang="en-US" dirty="0">
                <a:solidFill>
                  <a:srgbClr val="4B2D20"/>
                </a:solidFill>
                <a:latin typeface="Baby Boston" panose="03000000000000000000" pitchFamily="66" charset="0"/>
              </a:rPr>
              <a:t>Amen. Amen.</a:t>
            </a:r>
          </a:p>
          <a:p>
            <a:pPr marL="0" indent="0" algn="ctr">
              <a:lnSpc>
                <a:spcPct val="100000"/>
              </a:lnSpc>
              <a:buNone/>
            </a:pPr>
            <a:r>
              <a:rPr lang="en-US" dirty="0">
                <a:solidFill>
                  <a:srgbClr val="4B2D20"/>
                </a:solidFill>
                <a:latin typeface="Baby Boston" panose="03000000000000000000" pitchFamily="66" charset="0"/>
              </a:rPr>
              <a:t>Amen. Amen.</a:t>
            </a:r>
          </a:p>
          <a:p>
            <a:pPr marL="0" indent="0" algn="ctr">
              <a:lnSpc>
                <a:spcPct val="100000"/>
              </a:lnSpc>
              <a:buNone/>
            </a:pPr>
            <a:endParaRPr lang="en-US" sz="2400" dirty="0">
              <a:solidFill>
                <a:srgbClr val="4B2D20"/>
              </a:solidFill>
              <a:latin typeface="Baby Boston" panose="03000000000000000000" pitchFamily="66" charset="0"/>
            </a:endParaRPr>
          </a:p>
          <a:p>
            <a:pPr marL="0" indent="0" algn="ctr">
              <a:lnSpc>
                <a:spcPct val="100000"/>
              </a:lnSpc>
              <a:buNone/>
            </a:pPr>
            <a:endParaRPr lang="en-US" sz="2400" dirty="0">
              <a:solidFill>
                <a:srgbClr val="4B2D20"/>
              </a:solidFill>
              <a:latin typeface="Baby Boston" panose="03000000000000000000" pitchFamily="66" charset="0"/>
            </a:endParaRPr>
          </a:p>
          <a:p>
            <a:pPr marL="0" indent="0" algn="ctr">
              <a:lnSpc>
                <a:spcPct val="100000"/>
              </a:lnSpc>
              <a:buNone/>
            </a:pPr>
            <a:endParaRPr lang="en-US" sz="2400" dirty="0">
              <a:solidFill>
                <a:srgbClr val="4B2D20"/>
              </a:solidFill>
              <a:latin typeface="Baby Boston" panose="03000000000000000000" pitchFamily="66" charset="0"/>
            </a:endParaRPr>
          </a:p>
          <a:p>
            <a:pPr marL="0" indent="0" algn="ctr">
              <a:lnSpc>
                <a:spcPct val="100000"/>
              </a:lnSpc>
              <a:buNone/>
            </a:pPr>
            <a:endParaRPr lang="en-US" sz="1100" dirty="0">
              <a:solidFill>
                <a:srgbClr val="4B2D20"/>
              </a:solidFill>
              <a:latin typeface="Baby Boston" panose="03000000000000000000" pitchFamily="66" charset="0"/>
            </a:endParaRPr>
          </a:p>
          <a:p>
            <a:pPr marL="0" indent="0" algn="ctr">
              <a:lnSpc>
                <a:spcPct val="100000"/>
              </a:lnSpc>
              <a:buNone/>
            </a:pPr>
            <a:endParaRPr lang="en-US" sz="1100" dirty="0">
              <a:solidFill>
                <a:srgbClr val="4B2D20"/>
              </a:solidFill>
              <a:latin typeface="Baby Boston" panose="03000000000000000000" pitchFamily="66" charset="0"/>
            </a:endParaRPr>
          </a:p>
          <a:p>
            <a:pPr marL="0" indent="0" algn="ctr">
              <a:lnSpc>
                <a:spcPct val="100000"/>
              </a:lnSpc>
              <a:buNone/>
            </a:pPr>
            <a:r>
              <a:rPr lang="en-US" sz="2000" dirty="0">
                <a:solidFill>
                  <a:srgbClr val="4B2D20"/>
                </a:solidFill>
                <a:latin typeface="Baby Boston" panose="03000000000000000000" pitchFamily="66" charset="0"/>
              </a:rPr>
              <a:t>amen: let it be so</a:t>
            </a:r>
          </a:p>
        </p:txBody>
      </p:sp>
    </p:spTree>
    <p:extLst>
      <p:ext uri="{BB962C8B-B14F-4D97-AF65-F5344CB8AC3E}">
        <p14:creationId xmlns:p14="http://schemas.microsoft.com/office/powerpoint/2010/main" val="79040350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20431230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19401260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pic>
        <p:nvPicPr>
          <p:cNvPr id="4" name="Picture 3" descr="A picture containing table, dog, sitting, food&#10;&#10;Description automatically generated">
            <a:extLst>
              <a:ext uri="{FF2B5EF4-FFF2-40B4-BE49-F238E27FC236}">
                <a16:creationId xmlns:a16="http://schemas.microsoft.com/office/drawing/2014/main" id="{AC75CBDD-A57A-4EA0-8B6F-CE7A564EED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2000"/>
                    </a14:imgEffect>
                    <a14:imgEffect>
                      <a14:colorTemperature colorTemp="7400"/>
                    </a14:imgEffect>
                  </a14:imgLayer>
                </a14:imgProps>
              </a:ext>
              <a:ext uri="{28A0092B-C50C-407E-A947-70E740481C1C}">
                <a14:useLocalDpi xmlns:a14="http://schemas.microsoft.com/office/drawing/2010/main" val="0"/>
              </a:ext>
            </a:extLst>
          </a:blip>
          <a:stretch>
            <a:fillRect/>
          </a:stretch>
        </p:blipFill>
        <p:spPr>
          <a:xfrm>
            <a:off x="-238024" y="-1"/>
            <a:ext cx="12201894" cy="6857999"/>
          </a:xfrm>
          <a:prstGeom prst="rect">
            <a:avLst/>
          </a:prstGeom>
        </p:spPr>
      </p:pic>
    </p:spTree>
    <p:extLst>
      <p:ext uri="{BB962C8B-B14F-4D97-AF65-F5344CB8AC3E}">
        <p14:creationId xmlns:p14="http://schemas.microsoft.com/office/powerpoint/2010/main" val="16495913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rcRect/>
          <a:stretch/>
        </p:blipFill>
        <p:spPr>
          <a:xfrm>
            <a:off x="0" y="0"/>
            <a:ext cx="9144000" cy="6858000"/>
          </a:xfrm>
        </p:spPr>
      </p:pic>
    </p:spTree>
    <p:extLst>
      <p:ext uri="{BB962C8B-B14F-4D97-AF65-F5344CB8AC3E}">
        <p14:creationId xmlns:p14="http://schemas.microsoft.com/office/powerpoint/2010/main" val="4172285013"/>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9170</TotalTime>
  <Words>1885</Words>
  <Application>Microsoft Office PowerPoint</Application>
  <PresentationFormat>On-screen Show (4:3)</PresentationFormat>
  <Paragraphs>220</Paragraphs>
  <Slides>66</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66</vt:i4>
      </vt:variant>
    </vt:vector>
  </HeadingPairs>
  <TitlesOfParts>
    <vt:vector size="74" baseType="lpstr">
      <vt:lpstr>Arial</vt:lpstr>
      <vt:lpstr>Baby Boston</vt:lpstr>
      <vt:lpstr>Calibri</vt:lpstr>
      <vt:lpstr>Calibri Light</vt:lpstr>
      <vt:lpstr>Ubuntu</vt:lpstr>
      <vt:lpstr>7_Office Theme</vt:lpstr>
      <vt:lpstr>9_Office Theme</vt:lpstr>
      <vt:lpstr>1_Default Design</vt:lpstr>
      <vt:lpstr>PowerPoint Presentation</vt:lpstr>
      <vt:lpstr>TALLGRASS PRAYER</vt:lpstr>
      <vt:lpstr>MINGLE QUESTION</vt:lpstr>
      <vt:lpstr>PowerPoint Presentation</vt:lpstr>
      <vt:lpstr>PowerPoint Presentation</vt:lpstr>
      <vt:lpstr>Core Team: Ben, Maris, David, &amp; Dave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Tangible Jesus</vt:lpstr>
      <vt:lpstr>Tangible Jesus</vt:lpstr>
      <vt:lpstr>Tangible Jesus</vt:lpstr>
      <vt:lpstr>Tangible Jesus</vt:lpstr>
      <vt:lpstr>Synagogue Jesus Taught In</vt:lpstr>
      <vt:lpstr>Church of the Beatitudes</vt:lpstr>
      <vt:lpstr>The Sea of Galilee</vt:lpstr>
      <vt:lpstr>The Western Wall</vt:lpstr>
      <vt:lpstr>PowerPoint Presentation</vt:lpstr>
      <vt:lpstr>PowerPoint Presentation</vt:lpstr>
      <vt:lpstr>PowerPoint Presentation</vt:lpstr>
      <vt:lpstr>solitude &amp; silence</vt:lpstr>
      <vt:lpstr>solitude &amp; silence</vt:lpstr>
      <vt:lpstr>solitude &amp; silence</vt:lpstr>
      <vt:lpstr>St. Benedict’s Abbey</vt:lpstr>
      <vt:lpstr>practicing silence</vt:lpstr>
      <vt:lpstr>practicing silence</vt:lpstr>
      <vt:lpstr>practicing silence</vt:lpstr>
      <vt:lpstr>practicing silence</vt:lpstr>
      <vt:lpstr>practicing silence</vt:lpstr>
      <vt:lpstr>PowerPoint Presentation</vt:lpstr>
      <vt:lpstr>PowerPoint Presentation</vt:lpstr>
      <vt:lpstr>PowerPoint Presentation</vt:lpstr>
      <vt:lpstr>Word of God Speak</vt:lpstr>
      <vt:lpstr>Word of God Speak</vt:lpstr>
      <vt:lpstr>Word of God Speak</vt:lpstr>
      <vt:lpstr>Word of God Speak</vt:lpstr>
      <vt:lpstr>Word of God Speak</vt:lpstr>
      <vt:lpstr>Word of God Speak</vt:lpstr>
      <vt:lpstr>Way Maker</vt:lpstr>
      <vt:lpstr>PowerPoint Presentation</vt:lpstr>
      <vt:lpstr>Jesus, We Love You</vt:lpstr>
      <vt:lpstr>Jesus, We Love You</vt:lpstr>
      <vt:lpstr>Jesus, We Love You</vt:lpstr>
      <vt:lpstr>Jesus, We Love You</vt:lpstr>
      <vt:lpstr>Jesus, We Love You</vt:lpstr>
      <vt:lpstr>Jesus, We Love You</vt:lpstr>
      <vt:lpstr>Jesus, We Love You</vt:lpstr>
      <vt:lpstr>PowerPoint Presentation</vt:lpstr>
      <vt:lpstr>And Still You Give</vt:lpstr>
      <vt:lpstr>And Still You Give</vt:lpstr>
      <vt:lpstr>And Still You Give</vt:lpstr>
      <vt:lpstr>And Still You Give</vt:lpstr>
      <vt:lpstr>And Still You Give</vt:lpstr>
      <vt:lpstr>And Still You Give</vt:lpstr>
      <vt:lpstr>And Still You Give</vt:lpstr>
      <vt:lpstr>PowerPoint Presentation</vt:lpstr>
      <vt:lpstr>Benediction</vt:lpstr>
      <vt:lpstr>Benediction</vt:lpstr>
      <vt:lpstr>Benediction</vt:lpstr>
      <vt:lpstr>Benediction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 </cp:lastModifiedBy>
  <cp:revision>71</cp:revision>
  <dcterms:created xsi:type="dcterms:W3CDTF">2019-08-11T16:22:28Z</dcterms:created>
  <dcterms:modified xsi:type="dcterms:W3CDTF">2019-11-03T19:21:44Z</dcterms:modified>
</cp:coreProperties>
</file>