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 id="2147483795" r:id="rId2"/>
    <p:sldMasterId id="2147483834" r:id="rId3"/>
    <p:sldMasterId id="2147483846" r:id="rId4"/>
    <p:sldMasterId id="2147483858" r:id="rId5"/>
  </p:sldMasterIdLst>
  <p:notesMasterIdLst>
    <p:notesMasterId r:id="rId51"/>
  </p:notesMasterIdLst>
  <p:handoutMasterIdLst>
    <p:handoutMasterId r:id="rId52"/>
  </p:handoutMasterIdLst>
  <p:sldIdLst>
    <p:sldId id="2383" r:id="rId6"/>
    <p:sldId id="3137" r:id="rId7"/>
    <p:sldId id="3091" r:id="rId8"/>
    <p:sldId id="3092" r:id="rId9"/>
    <p:sldId id="3098" r:id="rId10"/>
    <p:sldId id="3099" r:id="rId11"/>
    <p:sldId id="3094" r:id="rId12"/>
    <p:sldId id="3102" r:id="rId13"/>
    <p:sldId id="3103" r:id="rId14"/>
    <p:sldId id="3100" r:id="rId15"/>
    <p:sldId id="3104" r:id="rId16"/>
    <p:sldId id="3101" r:id="rId17"/>
    <p:sldId id="3093" r:id="rId18"/>
    <p:sldId id="3096" r:id="rId19"/>
    <p:sldId id="3105" r:id="rId20"/>
    <p:sldId id="3107" r:id="rId21"/>
    <p:sldId id="3097" r:id="rId22"/>
    <p:sldId id="3106" r:id="rId23"/>
    <p:sldId id="3108" r:id="rId24"/>
    <p:sldId id="3110" r:id="rId25"/>
    <p:sldId id="3111" r:id="rId26"/>
    <p:sldId id="3112" r:id="rId27"/>
    <p:sldId id="3113" r:id="rId28"/>
    <p:sldId id="3114" r:id="rId29"/>
    <p:sldId id="3115" r:id="rId30"/>
    <p:sldId id="3116" r:id="rId31"/>
    <p:sldId id="3117" r:id="rId32"/>
    <p:sldId id="3118" r:id="rId33"/>
    <p:sldId id="3119" r:id="rId34"/>
    <p:sldId id="3120" r:id="rId35"/>
    <p:sldId id="3121" r:id="rId36"/>
    <p:sldId id="3122" r:id="rId37"/>
    <p:sldId id="3123" r:id="rId38"/>
    <p:sldId id="3124" r:id="rId39"/>
    <p:sldId id="3125" r:id="rId40"/>
    <p:sldId id="3126" r:id="rId41"/>
    <p:sldId id="3127" r:id="rId42"/>
    <p:sldId id="3128" r:id="rId43"/>
    <p:sldId id="3129" r:id="rId44"/>
    <p:sldId id="3130" r:id="rId45"/>
    <p:sldId id="3131" r:id="rId46"/>
    <p:sldId id="3132" r:id="rId47"/>
    <p:sldId id="3133" r:id="rId48"/>
    <p:sldId id="3134" r:id="rId49"/>
    <p:sldId id="2664" r:id="rId50"/>
  </p:sldIdLst>
  <p:sldSz cx="9144000" cy="6858000" type="screen4x3"/>
  <p:notesSz cx="9296400" cy="688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W HOPE COMMUNITY CHURCH" initials="NHC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795"/>
    <a:srgbClr val="CB4E52"/>
    <a:srgbClr val="090C05"/>
    <a:srgbClr val="090906"/>
    <a:srgbClr val="000000"/>
    <a:srgbClr val="2E5797"/>
    <a:srgbClr val="413E2F"/>
    <a:srgbClr val="FFDE76"/>
    <a:srgbClr val="7F7F7F"/>
    <a:srgbClr val="FFDF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61" autoAdjust="0"/>
    <p:restoredTop sz="94639" autoAdjust="0"/>
  </p:normalViewPr>
  <p:slideViewPr>
    <p:cSldViewPr snapToGrid="0">
      <p:cViewPr varScale="1">
        <p:scale>
          <a:sx n="94" d="100"/>
          <a:sy n="94" d="100"/>
        </p:scale>
        <p:origin x="1584" y="96"/>
      </p:cViewPr>
      <p:guideLst>
        <p:guide orient="horz" pos="2160"/>
        <p:guide pos="2880"/>
      </p:guideLst>
    </p:cSldViewPr>
  </p:slideViewPr>
  <p:outlineViewPr>
    <p:cViewPr>
      <p:scale>
        <a:sx n="33" d="100"/>
        <a:sy n="33" d="100"/>
      </p:scale>
      <p:origin x="0" y="-5765"/>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6" d="100"/>
          <a:sy n="86" d="100"/>
        </p:scale>
        <p:origin x="2045"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768828-9BCA-4E8F-9F10-7CC5F45A05D5}"/>
              </a:ext>
            </a:extLst>
          </p:cNvPr>
          <p:cNvSpPr>
            <a:spLocks noGrp="1"/>
          </p:cNvSpPr>
          <p:nvPr>
            <p:ph type="hdr" sz="quarter"/>
          </p:nvPr>
        </p:nvSpPr>
        <p:spPr>
          <a:xfrm>
            <a:off x="0" y="0"/>
            <a:ext cx="4029075"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7B6E8D-9EFF-40F0-B3AE-A2540DB241E5}"/>
              </a:ext>
            </a:extLst>
          </p:cNvPr>
          <p:cNvSpPr>
            <a:spLocks noGrp="1"/>
          </p:cNvSpPr>
          <p:nvPr>
            <p:ph type="dt" sz="quarter" idx="1"/>
          </p:nvPr>
        </p:nvSpPr>
        <p:spPr>
          <a:xfrm>
            <a:off x="5265738" y="0"/>
            <a:ext cx="4029075" cy="344488"/>
          </a:xfrm>
          <a:prstGeom prst="rect">
            <a:avLst/>
          </a:prstGeom>
        </p:spPr>
        <p:txBody>
          <a:bodyPr vert="horz" lIns="91440" tIns="45720" rIns="91440" bIns="45720" rtlCol="0"/>
          <a:lstStyle>
            <a:lvl1pPr algn="r">
              <a:defRPr sz="1200"/>
            </a:lvl1pPr>
          </a:lstStyle>
          <a:p>
            <a:fld id="{5B39C4E5-1BA7-4E68-B7BA-97B278EE4202}" type="datetimeFigureOut">
              <a:rPr lang="en-US" smtClean="0"/>
              <a:pPr/>
              <a:t>9/3/2019</a:t>
            </a:fld>
            <a:endParaRPr lang="en-US"/>
          </a:p>
        </p:txBody>
      </p:sp>
      <p:sp>
        <p:nvSpPr>
          <p:cNvPr id="4" name="Footer Placeholder 3">
            <a:extLst>
              <a:ext uri="{FF2B5EF4-FFF2-40B4-BE49-F238E27FC236}">
                <a16:creationId xmlns:a16="http://schemas.microsoft.com/office/drawing/2014/main" id="{9331F28B-09FC-4CC8-A10E-ABB05A8E11A8}"/>
              </a:ext>
            </a:extLst>
          </p:cNvPr>
          <p:cNvSpPr>
            <a:spLocks noGrp="1"/>
          </p:cNvSpPr>
          <p:nvPr>
            <p:ph type="ftr" sz="quarter" idx="2"/>
          </p:nvPr>
        </p:nvSpPr>
        <p:spPr>
          <a:xfrm>
            <a:off x="0" y="6537325"/>
            <a:ext cx="4029075" cy="3444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C262348-1DE3-4CAF-BAE4-1FB6D7790261}"/>
              </a:ext>
            </a:extLst>
          </p:cNvPr>
          <p:cNvSpPr>
            <a:spLocks noGrp="1"/>
          </p:cNvSpPr>
          <p:nvPr>
            <p:ph type="sldNum" sz="quarter" idx="3"/>
          </p:nvPr>
        </p:nvSpPr>
        <p:spPr>
          <a:xfrm>
            <a:off x="5265738" y="6537325"/>
            <a:ext cx="4029075" cy="344488"/>
          </a:xfrm>
          <a:prstGeom prst="rect">
            <a:avLst/>
          </a:prstGeom>
        </p:spPr>
        <p:txBody>
          <a:bodyPr vert="horz" lIns="91440" tIns="45720" rIns="91440" bIns="45720" rtlCol="0" anchor="b"/>
          <a:lstStyle>
            <a:lvl1pPr algn="r">
              <a:defRPr sz="1200"/>
            </a:lvl1pPr>
          </a:lstStyle>
          <a:p>
            <a:fld id="{94BF7341-F00C-4691-B79E-71BC14371EDC}" type="slidenum">
              <a:rPr lang="en-US" smtClean="0"/>
              <a:pPr/>
              <a:t>‹#›</a:t>
            </a:fld>
            <a:endParaRPr lang="en-US"/>
          </a:p>
        </p:txBody>
      </p:sp>
    </p:spTree>
    <p:extLst>
      <p:ext uri="{BB962C8B-B14F-4D97-AF65-F5344CB8AC3E}">
        <p14:creationId xmlns:p14="http://schemas.microsoft.com/office/powerpoint/2010/main" val="154857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4091"/>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5265809" y="0"/>
            <a:ext cx="4028440" cy="344091"/>
          </a:xfrm>
          <a:prstGeom prst="rect">
            <a:avLst/>
          </a:prstGeom>
        </p:spPr>
        <p:txBody>
          <a:bodyPr vert="horz" lIns="92446" tIns="46223" rIns="92446" bIns="46223" rtlCol="0"/>
          <a:lstStyle>
            <a:lvl1pPr algn="r">
              <a:defRPr sz="1200"/>
            </a:lvl1pPr>
          </a:lstStyle>
          <a:p>
            <a:fld id="{899ACD25-4F95-4891-9E0D-90A6CEC2F40C}" type="datetimeFigureOut">
              <a:rPr lang="en-US" smtClean="0"/>
              <a:pPr/>
              <a:t>9/3/2019</a:t>
            </a:fld>
            <a:endParaRPr lang="en-US"/>
          </a:p>
        </p:txBody>
      </p:sp>
      <p:sp>
        <p:nvSpPr>
          <p:cNvPr id="4" name="Slide Image Placeholder 3"/>
          <p:cNvSpPr>
            <a:spLocks noGrp="1" noRot="1" noChangeAspect="1"/>
          </p:cNvSpPr>
          <p:nvPr>
            <p:ph type="sldImg" idx="2"/>
          </p:nvPr>
        </p:nvSpPr>
        <p:spPr>
          <a:xfrm>
            <a:off x="2927350" y="515938"/>
            <a:ext cx="3441700" cy="2581275"/>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929640" y="3268861"/>
            <a:ext cx="7437120" cy="3096816"/>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36528"/>
            <a:ext cx="4028440" cy="344091"/>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536528"/>
            <a:ext cx="4028440" cy="344091"/>
          </a:xfrm>
          <a:prstGeom prst="rect">
            <a:avLst/>
          </a:prstGeom>
        </p:spPr>
        <p:txBody>
          <a:bodyPr vert="horz" lIns="92446" tIns="46223" rIns="92446" bIns="46223" rtlCol="0" anchor="b"/>
          <a:lstStyle>
            <a:lvl1pPr algn="r">
              <a:defRPr sz="1200"/>
            </a:lvl1pPr>
          </a:lstStyle>
          <a:p>
            <a:fld id="{494D3BFB-D1C6-48C8-A46B-B7D0457C5EC7}" type="slidenum">
              <a:rPr lang="en-US" smtClean="0"/>
              <a:pPr/>
              <a:t>‹#›</a:t>
            </a:fld>
            <a:endParaRPr lang="en-US"/>
          </a:p>
        </p:txBody>
      </p:sp>
    </p:spTree>
    <p:extLst>
      <p:ext uri="{BB962C8B-B14F-4D97-AF65-F5344CB8AC3E}">
        <p14:creationId xmlns:p14="http://schemas.microsoft.com/office/powerpoint/2010/main" val="81744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4D3BFB-D1C6-48C8-A46B-B7D0457C5EC7}"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696129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4D3BFB-D1C6-48C8-A46B-B7D0457C5EC7}"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134308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4D3BFB-D1C6-48C8-A46B-B7D0457C5EC7}"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491461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4D3BFB-D1C6-48C8-A46B-B7D0457C5EC7}"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547988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94D3BFB-D1C6-48C8-A46B-B7D0457C5EC7}"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621041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94D3BFB-D1C6-48C8-A46B-B7D0457C5EC7}"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2407027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94D3BFB-D1C6-48C8-A46B-B7D0457C5EC7}" type="slidenum">
              <a:rPr lang="en-US" smtClean="0">
                <a:solidFill>
                  <a:prstClr val="black"/>
                </a:solidFill>
              </a:rPr>
              <a:pPr>
                <a:defRPr/>
              </a:pPr>
              <a:t>37</a:t>
            </a:fld>
            <a:endParaRPr lang="en-US">
              <a:solidFill>
                <a:prstClr val="black"/>
              </a:solidFill>
            </a:endParaRPr>
          </a:p>
        </p:txBody>
      </p:sp>
    </p:spTree>
    <p:extLst>
      <p:ext uri="{BB962C8B-B14F-4D97-AF65-F5344CB8AC3E}">
        <p14:creationId xmlns:p14="http://schemas.microsoft.com/office/powerpoint/2010/main" val="918495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4D3BFB-D1C6-48C8-A46B-B7D0457C5EC7}"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4173422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4D3BFB-D1C6-48C8-A46B-B7D0457C5EC7}"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236418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4D3BFB-D1C6-48C8-A46B-B7D0457C5EC7}"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059887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4D3BFB-D1C6-48C8-A46B-B7D0457C5EC7}"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4287218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4D3BFB-D1C6-48C8-A46B-B7D0457C5EC7}"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361007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4D3BFB-D1C6-48C8-A46B-B7D0457C5EC7}"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048594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4D3BFB-D1C6-48C8-A46B-B7D0457C5EC7}"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105599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4D3BFB-D1C6-48C8-A46B-B7D0457C5EC7}"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5903517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42104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99083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13794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433286733"/>
      </p:ext>
    </p:extLst>
  </p:cSld>
  <p:clrMapOvr>
    <a:masterClrMapping/>
  </p:clrMapOvr>
  <p:transition advClick="0" advTm="20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424436"/>
      </p:ext>
    </p:extLst>
  </p:cSld>
  <p:clrMapOvr>
    <a:masterClrMapping/>
  </p:clrMapOvr>
  <p:transition advClick="0" advTm="20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79195782"/>
      </p:ext>
    </p:extLst>
  </p:cSld>
  <p:clrMapOvr>
    <a:masterClrMapping/>
  </p:clrMapOvr>
  <p:transition advClick="0" advTm="20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00200" y="2438400"/>
            <a:ext cx="28194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2438400"/>
            <a:ext cx="28194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9620270"/>
      </p:ext>
    </p:extLst>
  </p:cSld>
  <p:clrMapOvr>
    <a:masterClrMapping/>
  </p:clrMapOvr>
  <p:transition advClick="0" advTm="20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3193456"/>
      </p:ext>
    </p:extLst>
  </p:cSld>
  <p:clrMapOvr>
    <a:masterClrMapping/>
  </p:clrMapOvr>
  <p:transition advClick="0" advTm="20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38296967"/>
      </p:ext>
    </p:extLst>
  </p:cSld>
  <p:clrMapOvr>
    <a:masterClrMapping/>
  </p:clrMapOvr>
  <p:transition advClick="0" advTm="20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4038471"/>
      </p:ext>
    </p:extLst>
  </p:cSld>
  <p:clrMapOvr>
    <a:masterClrMapping/>
  </p:clrMapOvr>
  <p:transition advClick="0" advTm="20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93424800"/>
      </p:ext>
    </p:extLst>
  </p:cSld>
  <p:clrMapOvr>
    <a:masterClrMapping/>
  </p:clrMapOvr>
  <p:transition advClick="0" advTm="20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alphaModFix amt="76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2009" y="151486"/>
            <a:ext cx="8776535" cy="1053474"/>
          </a:xfrm>
        </p:spPr>
        <p:txBody>
          <a:bodyPr>
            <a:noAutofit/>
          </a:bodyPr>
          <a:lstStyle>
            <a:lvl1pPr>
              <a:defRPr sz="5500" b="1" i="0" baseline="0">
                <a:solidFill>
                  <a:srgbClr val="2E5797"/>
                </a:solidFill>
                <a:latin typeface="Ubuntu" panose="020B0504030602030204" pitchFamily="34" charset="0"/>
              </a:defRPr>
            </a:lvl1pPr>
          </a:lstStyle>
          <a:p>
            <a:r>
              <a:rPr lang="en-US" dirty="0"/>
              <a:t>Click to edit Master title style</a:t>
            </a:r>
          </a:p>
        </p:txBody>
      </p:sp>
      <p:sp>
        <p:nvSpPr>
          <p:cNvPr id="3" name="Content Placeholder 2"/>
          <p:cNvSpPr>
            <a:spLocks noGrp="1"/>
          </p:cNvSpPr>
          <p:nvPr>
            <p:ph idx="1"/>
          </p:nvPr>
        </p:nvSpPr>
        <p:spPr>
          <a:xfrm>
            <a:off x="282009" y="1392965"/>
            <a:ext cx="8776535" cy="538488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479273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76771874"/>
      </p:ext>
    </p:extLst>
  </p:cSld>
  <p:clrMapOvr>
    <a:masterClrMapping/>
  </p:clrMapOvr>
  <p:transition advClick="0" advTm="20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6921618"/>
      </p:ext>
    </p:extLst>
  </p:cSld>
  <p:clrMapOvr>
    <a:masterClrMapping/>
  </p:clrMapOvr>
  <p:transition advClick="0" advTm="20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43600" y="1066800"/>
            <a:ext cx="14478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00200" y="1066800"/>
            <a:ext cx="41910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1329865"/>
      </p:ext>
    </p:extLst>
  </p:cSld>
  <p:clrMapOvr>
    <a:masterClrMapping/>
  </p:clrMapOvr>
  <p:transition advClick="0" advTm="2000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066800"/>
            <a:ext cx="5791200" cy="1295400"/>
          </a:xfrm>
        </p:spPr>
        <p:txBody>
          <a:bodyPr/>
          <a:lstStyle/>
          <a:p>
            <a:r>
              <a:rPr lang="en-US"/>
              <a:t>Click to edit Master title style</a:t>
            </a:r>
          </a:p>
        </p:txBody>
      </p:sp>
      <p:sp>
        <p:nvSpPr>
          <p:cNvPr id="3" name="Text Placeholder 2"/>
          <p:cNvSpPr>
            <a:spLocks noGrp="1"/>
          </p:cNvSpPr>
          <p:nvPr>
            <p:ph type="body" sz="half" idx="1"/>
          </p:nvPr>
        </p:nvSpPr>
        <p:spPr>
          <a:xfrm>
            <a:off x="1600200" y="2438400"/>
            <a:ext cx="28194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2438400"/>
            <a:ext cx="28194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1687854"/>
      </p:ext>
    </p:extLst>
  </p:cSld>
  <p:clrMapOvr>
    <a:masterClrMapping/>
  </p:clrMapOvr>
  <p:transition advClick="0" advTm="20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066800"/>
            <a:ext cx="5791200" cy="1295400"/>
          </a:xfrm>
        </p:spPr>
        <p:txBody>
          <a:bodyPr/>
          <a:lstStyle/>
          <a:p>
            <a:r>
              <a:rPr lang="en-US"/>
              <a:t>Click to edit Master title style</a:t>
            </a:r>
          </a:p>
        </p:txBody>
      </p:sp>
      <p:sp>
        <p:nvSpPr>
          <p:cNvPr id="3" name="Text Placeholder 2"/>
          <p:cNvSpPr>
            <a:spLocks noGrp="1"/>
          </p:cNvSpPr>
          <p:nvPr>
            <p:ph type="body" sz="half" idx="1"/>
          </p:nvPr>
        </p:nvSpPr>
        <p:spPr>
          <a:xfrm>
            <a:off x="1600200" y="2438400"/>
            <a:ext cx="28194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0" y="2438400"/>
            <a:ext cx="2819400" cy="171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0" y="4305300"/>
            <a:ext cx="2819400" cy="171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4153300"/>
      </p:ext>
    </p:extLst>
  </p:cSld>
  <p:clrMapOvr>
    <a:masterClrMapping/>
  </p:clrMapOvr>
  <p:transition advClick="0" advTm="2000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23940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DADCFE2-C9D0-4AE0-B544-5325F5376599}"/>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808" y="1558"/>
            <a:ext cx="9138228" cy="6854883"/>
          </a:xfrm>
          <a:prstGeom prst="rect">
            <a:avLst/>
          </a:prstGeom>
          <a:noFill/>
        </p:spPr>
      </p:pic>
      <p:sp>
        <p:nvSpPr>
          <p:cNvPr id="9" name="Rectangle 8">
            <a:extLst>
              <a:ext uri="{FF2B5EF4-FFF2-40B4-BE49-F238E27FC236}">
                <a16:creationId xmlns:a16="http://schemas.microsoft.com/office/drawing/2014/main" id="{27FD6E0A-F623-4264-A47E-1AFC0B5F0227}"/>
              </a:ext>
            </a:extLst>
          </p:cNvPr>
          <p:cNvSpPr/>
          <p:nvPr userDrawn="1"/>
        </p:nvSpPr>
        <p:spPr>
          <a:xfrm>
            <a:off x="-205099" y="171691"/>
            <a:ext cx="9460889" cy="1076980"/>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itle 1">
            <a:extLst>
              <a:ext uri="{FF2B5EF4-FFF2-40B4-BE49-F238E27FC236}">
                <a16:creationId xmlns:a16="http://schemas.microsoft.com/office/drawing/2014/main" id="{8F3D58B6-739D-4C03-BE4D-B8B8A79C0591}"/>
              </a:ext>
            </a:extLst>
          </p:cNvPr>
          <p:cNvSpPr>
            <a:spLocks noGrp="1"/>
          </p:cNvSpPr>
          <p:nvPr>
            <p:ph type="title"/>
          </p:nvPr>
        </p:nvSpPr>
        <p:spPr>
          <a:xfrm>
            <a:off x="202224" y="67009"/>
            <a:ext cx="8830682" cy="1325563"/>
          </a:xfrm>
        </p:spPr>
        <p:txBody>
          <a:bodyPr/>
          <a:lstStyle>
            <a:lvl1pPr>
              <a:defRPr b="0" cap="all" baseline="0">
                <a:solidFill>
                  <a:schemeClr val="bg1"/>
                </a:solidFill>
                <a:latin typeface="Tw Cen MT" panose="020B0602020104020603" pitchFamily="34" charset="0"/>
              </a:defRPr>
            </a:lvl1pPr>
          </a:lstStyle>
          <a:p>
            <a:r>
              <a:rPr lang="en-US" dirty="0"/>
              <a:t>Click to edit Master title style</a:t>
            </a:r>
          </a:p>
        </p:txBody>
      </p:sp>
      <p:sp>
        <p:nvSpPr>
          <p:cNvPr id="11" name="Rectangle 10">
            <a:extLst>
              <a:ext uri="{FF2B5EF4-FFF2-40B4-BE49-F238E27FC236}">
                <a16:creationId xmlns:a16="http://schemas.microsoft.com/office/drawing/2014/main" id="{099FFF2D-EBEC-4901-B3D4-3F5223EA7DFB}"/>
              </a:ext>
            </a:extLst>
          </p:cNvPr>
          <p:cNvSpPr/>
          <p:nvPr userDrawn="1"/>
        </p:nvSpPr>
        <p:spPr>
          <a:xfrm>
            <a:off x="128186" y="1387687"/>
            <a:ext cx="8904719" cy="533379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Content Placeholder 2">
            <a:extLst>
              <a:ext uri="{FF2B5EF4-FFF2-40B4-BE49-F238E27FC236}">
                <a16:creationId xmlns:a16="http://schemas.microsoft.com/office/drawing/2014/main" id="{17622F7B-EE07-4788-B5A8-B42B48121635}"/>
              </a:ext>
            </a:extLst>
          </p:cNvPr>
          <p:cNvSpPr>
            <a:spLocks noGrp="1"/>
          </p:cNvSpPr>
          <p:nvPr>
            <p:ph idx="1"/>
          </p:nvPr>
        </p:nvSpPr>
        <p:spPr>
          <a:xfrm>
            <a:off x="202224" y="1531588"/>
            <a:ext cx="8813590" cy="51898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7044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7056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9/3/2019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8085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9/3/2019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930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425160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9/3/2019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1206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9/3/2019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3007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9/3/2019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3503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9/3/2019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6781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2540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9391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4084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2009" y="151486"/>
            <a:ext cx="8776535" cy="1053474"/>
          </a:xfrm>
        </p:spPr>
        <p:txBody>
          <a:bodyPr/>
          <a:lstStyle>
            <a:lvl1pPr>
              <a:defRPr b="1" i="0" baseline="0">
                <a:solidFill>
                  <a:srgbClr val="2E5797"/>
                </a:solidFill>
                <a:latin typeface="Ubuntu" panose="020B0504030602030204" pitchFamily="34" charset="0"/>
              </a:defRPr>
            </a:lvl1pPr>
          </a:lstStyle>
          <a:p>
            <a:r>
              <a:rPr lang="en-US" dirty="0"/>
              <a:t>Click to edit Master title style</a:t>
            </a:r>
          </a:p>
        </p:txBody>
      </p:sp>
      <p:sp>
        <p:nvSpPr>
          <p:cNvPr id="3" name="Content Placeholder 2"/>
          <p:cNvSpPr>
            <a:spLocks noGrp="1"/>
          </p:cNvSpPr>
          <p:nvPr>
            <p:ph idx="1"/>
          </p:nvPr>
        </p:nvSpPr>
        <p:spPr>
          <a:xfrm>
            <a:off x="282009" y="1392965"/>
            <a:ext cx="8776535" cy="538488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EFD6C723-33FE-499B-8D76-3195849EA7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4125" y="5287681"/>
            <a:ext cx="1384420" cy="1490173"/>
          </a:xfrm>
          <a:prstGeom prst="rect">
            <a:avLst/>
          </a:prstGeom>
        </p:spPr>
      </p:pic>
    </p:spTree>
    <p:extLst>
      <p:ext uri="{BB962C8B-B14F-4D97-AF65-F5344CB8AC3E}">
        <p14:creationId xmlns:p14="http://schemas.microsoft.com/office/powerpoint/2010/main" val="42270136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2172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9/3/2019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314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9/3/2019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5894"/>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9/3/2019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46756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9/3/2019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0490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9/3/2019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59346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9/3/2019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7835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9/3/2019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5857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8813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5541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333857"/>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alphaModFix amt="76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2009" y="151486"/>
            <a:ext cx="8776535" cy="1053474"/>
          </a:xfrm>
        </p:spPr>
        <p:txBody>
          <a:bodyPr>
            <a:noAutofit/>
          </a:bodyPr>
          <a:lstStyle>
            <a:lvl1pPr>
              <a:defRPr sz="5500" b="1" i="0" baseline="0">
                <a:solidFill>
                  <a:srgbClr val="2E5797"/>
                </a:solidFill>
                <a:latin typeface="Ubuntu" panose="020B0504030602030204" pitchFamily="34" charset="0"/>
              </a:defRPr>
            </a:lvl1pPr>
          </a:lstStyle>
          <a:p>
            <a:r>
              <a:rPr lang="en-US" dirty="0"/>
              <a:t>Click to edit Master title style</a:t>
            </a:r>
          </a:p>
        </p:txBody>
      </p:sp>
      <p:sp>
        <p:nvSpPr>
          <p:cNvPr id="3" name="Content Placeholder 2"/>
          <p:cNvSpPr>
            <a:spLocks noGrp="1"/>
          </p:cNvSpPr>
          <p:nvPr>
            <p:ph idx="1"/>
          </p:nvPr>
        </p:nvSpPr>
        <p:spPr>
          <a:xfrm>
            <a:off x="282009" y="1392965"/>
            <a:ext cx="8776535" cy="538488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435651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257824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9/3/2019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068431"/>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9/3/2019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972829"/>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9/3/2019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5973967"/>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9/3/2019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0399152"/>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9/3/2019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2194675"/>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9/3/2019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382156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9/3/2019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61548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658484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20389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9/3/2019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44134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9/3/2019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64000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9/3/2019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80562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9/3/2019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99328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9/3/2019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500919"/>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t="-21000" b="-21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00200" y="1066800"/>
            <a:ext cx="579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600200" y="2438400"/>
            <a:ext cx="5791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926547827"/>
      </p:ext>
    </p:extLst>
  </p:cSld>
  <p:clrMap bg1="dk2" tx1="lt1" bg2="dk1"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Lst>
  <p:transition advClick="0" advTm="20000">
    <p:fade/>
  </p:transition>
  <p:txStyles>
    <p:titleStyle>
      <a:lvl1pPr algn="ctr" rtl="0" eaLnBrk="0" fontAlgn="base" hangingPunct="0">
        <a:spcBef>
          <a:spcPct val="0"/>
        </a:spcBef>
        <a:spcAft>
          <a:spcPct val="0"/>
        </a:spcAft>
        <a:defRPr sz="4000" b="1">
          <a:solidFill>
            <a:srgbClr val="000000"/>
          </a:solidFill>
          <a:latin typeface="+mj-lt"/>
          <a:ea typeface="+mj-ea"/>
          <a:cs typeface="+mj-cs"/>
        </a:defRPr>
      </a:lvl1pPr>
      <a:lvl2pPr algn="ctr" rtl="0" eaLnBrk="0" fontAlgn="base" hangingPunct="0">
        <a:spcBef>
          <a:spcPct val="0"/>
        </a:spcBef>
        <a:spcAft>
          <a:spcPct val="0"/>
        </a:spcAft>
        <a:defRPr sz="4000" b="1">
          <a:solidFill>
            <a:srgbClr val="000000"/>
          </a:solidFill>
          <a:latin typeface="Arial" charset="0"/>
        </a:defRPr>
      </a:lvl2pPr>
      <a:lvl3pPr algn="ctr" rtl="0" eaLnBrk="0" fontAlgn="base" hangingPunct="0">
        <a:spcBef>
          <a:spcPct val="0"/>
        </a:spcBef>
        <a:spcAft>
          <a:spcPct val="0"/>
        </a:spcAft>
        <a:defRPr sz="4000" b="1">
          <a:solidFill>
            <a:srgbClr val="000000"/>
          </a:solidFill>
          <a:latin typeface="Arial" charset="0"/>
        </a:defRPr>
      </a:lvl3pPr>
      <a:lvl4pPr algn="ctr" rtl="0" eaLnBrk="0" fontAlgn="base" hangingPunct="0">
        <a:spcBef>
          <a:spcPct val="0"/>
        </a:spcBef>
        <a:spcAft>
          <a:spcPct val="0"/>
        </a:spcAft>
        <a:defRPr sz="4000" b="1">
          <a:solidFill>
            <a:srgbClr val="000000"/>
          </a:solidFill>
          <a:latin typeface="Arial" charset="0"/>
        </a:defRPr>
      </a:lvl4pPr>
      <a:lvl5pPr algn="ctr" rtl="0" eaLnBrk="0" fontAlgn="base" hangingPunct="0">
        <a:spcBef>
          <a:spcPct val="0"/>
        </a:spcBef>
        <a:spcAft>
          <a:spcPct val="0"/>
        </a:spcAft>
        <a:defRPr sz="4000" b="1">
          <a:solidFill>
            <a:srgbClr val="000000"/>
          </a:solidFill>
          <a:latin typeface="Arial" charset="0"/>
        </a:defRPr>
      </a:lvl5pPr>
      <a:lvl6pPr marL="457200" algn="ctr" rtl="0" fontAlgn="base">
        <a:spcBef>
          <a:spcPct val="0"/>
        </a:spcBef>
        <a:spcAft>
          <a:spcPct val="0"/>
        </a:spcAft>
        <a:defRPr sz="4000" b="1">
          <a:solidFill>
            <a:srgbClr val="000000"/>
          </a:solidFill>
          <a:latin typeface="Arial" charset="0"/>
        </a:defRPr>
      </a:lvl6pPr>
      <a:lvl7pPr marL="914400" algn="ctr" rtl="0" fontAlgn="base">
        <a:spcBef>
          <a:spcPct val="0"/>
        </a:spcBef>
        <a:spcAft>
          <a:spcPct val="0"/>
        </a:spcAft>
        <a:defRPr sz="4000" b="1">
          <a:solidFill>
            <a:srgbClr val="000000"/>
          </a:solidFill>
          <a:latin typeface="Arial" charset="0"/>
        </a:defRPr>
      </a:lvl7pPr>
      <a:lvl8pPr marL="1371600" algn="ctr" rtl="0" fontAlgn="base">
        <a:spcBef>
          <a:spcPct val="0"/>
        </a:spcBef>
        <a:spcAft>
          <a:spcPct val="0"/>
        </a:spcAft>
        <a:defRPr sz="4000" b="1">
          <a:solidFill>
            <a:srgbClr val="000000"/>
          </a:solidFill>
          <a:latin typeface="Arial" charset="0"/>
        </a:defRPr>
      </a:lvl8pPr>
      <a:lvl9pPr marL="1828800" algn="ctr" rtl="0" fontAlgn="base">
        <a:spcBef>
          <a:spcPct val="0"/>
        </a:spcBef>
        <a:spcAft>
          <a:spcPct val="0"/>
        </a:spcAft>
        <a:defRPr sz="4000" b="1">
          <a:solidFill>
            <a:srgbClr val="000000"/>
          </a:solidFill>
          <a:latin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defRPr>
      </a:lvl2pPr>
      <a:lvl3pPr marL="1143000" indent="-228600" algn="l" rtl="0" eaLnBrk="0" fontAlgn="base" hangingPunct="0">
        <a:spcBef>
          <a:spcPct val="20000"/>
        </a:spcBef>
        <a:spcAft>
          <a:spcPct val="0"/>
        </a:spcAft>
        <a:buChar char="•"/>
        <a:defRPr sz="2400">
          <a:solidFill>
            <a:srgbClr val="000000"/>
          </a:solidFill>
          <a:latin typeface="+mn-lt"/>
        </a:defRPr>
      </a:lvl3pPr>
      <a:lvl4pPr marL="1600200" indent="-228600" algn="l" rtl="0" eaLnBrk="0" fontAlgn="base" hangingPunct="0">
        <a:spcBef>
          <a:spcPct val="20000"/>
        </a:spcBef>
        <a:spcAft>
          <a:spcPct val="0"/>
        </a:spcAft>
        <a:buChar char="–"/>
        <a:defRPr sz="2000">
          <a:solidFill>
            <a:srgbClr val="000000"/>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9/3/2019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703593"/>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9/3/2019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972083"/>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9/3/2019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9286"/>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jpe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jpe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jpe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jpe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jpeg"/><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jpe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jpe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jpeg"/><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jpeg"/><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jpe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jpeg"/><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jpe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jpe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jpe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jpe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jpe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B2407-F046-4880-952C-79B2E8FF44FD}"/>
              </a:ext>
            </a:extLst>
          </p:cNvPr>
          <p:cNvSpPr>
            <a:spLocks noGrp="1"/>
          </p:cNvSpPr>
          <p:nvPr>
            <p:ph type="title"/>
          </p:nvPr>
        </p:nvSpPr>
        <p:spPr/>
        <p:txBody>
          <a:bodyPr/>
          <a:lstStyle/>
          <a:p>
            <a:endParaRPr lang="en-US"/>
          </a:p>
        </p:txBody>
      </p:sp>
      <p:sp>
        <p:nvSpPr>
          <p:cNvPr id="6" name="Rectangle 5">
            <a:extLst>
              <a:ext uri="{FF2B5EF4-FFF2-40B4-BE49-F238E27FC236}">
                <a16:creationId xmlns:a16="http://schemas.microsoft.com/office/drawing/2014/main" id="{C418CDB7-B217-438D-9B6C-41A9FCA88205}"/>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B702C89C-41F9-4C96-8CB5-95E3A201464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7392" y="224286"/>
            <a:ext cx="8169215" cy="6126911"/>
          </a:xfrm>
        </p:spPr>
      </p:pic>
      <p:sp>
        <p:nvSpPr>
          <p:cNvPr id="3" name="TextBox 2">
            <a:extLst>
              <a:ext uri="{FF2B5EF4-FFF2-40B4-BE49-F238E27FC236}">
                <a16:creationId xmlns:a16="http://schemas.microsoft.com/office/drawing/2014/main" id="{9D3934CA-1E89-493B-B3F5-3892F2B5884C}"/>
              </a:ext>
            </a:extLst>
          </p:cNvPr>
          <p:cNvSpPr txBox="1"/>
          <p:nvPr/>
        </p:nvSpPr>
        <p:spPr>
          <a:xfrm rot="20988916">
            <a:off x="3287844" y="2788702"/>
            <a:ext cx="3156438" cy="7540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300" b="0" i="0" u="none" strike="noStrike" kern="1200" cap="none" spc="300" normalizeH="0" baseline="0" noProof="0" dirty="0">
                <a:ln>
                  <a:noFill/>
                </a:ln>
                <a:solidFill>
                  <a:prstClr val="white"/>
                </a:solidFill>
                <a:effectLst/>
                <a:uLnTx/>
                <a:uFillTx/>
                <a:latin typeface="Ubuntu" panose="020B0504030602030204" pitchFamily="34" charset="0"/>
                <a:ea typeface="+mn-ea"/>
                <a:cs typeface="+mn-cs"/>
              </a:rPr>
              <a:t>WELCOME</a:t>
            </a:r>
          </a:p>
        </p:txBody>
      </p:sp>
    </p:spTree>
    <p:extLst>
      <p:ext uri="{BB962C8B-B14F-4D97-AF65-F5344CB8AC3E}">
        <p14:creationId xmlns:p14="http://schemas.microsoft.com/office/powerpoint/2010/main" val="183889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8D21-952D-4555-9CB3-6EF3964B0E3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E2A304D-DEA1-4AF9-AD9E-DCE405A712FD}"/>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9000"/>
                    </a14:imgEffect>
                  </a14:imgLayer>
                </a14:imgProps>
              </a:ext>
              <a:ext uri="{28A0092B-C50C-407E-A947-70E740481C1C}">
                <a14:useLocalDpi xmlns:a14="http://schemas.microsoft.com/office/drawing/2010/main" val="0"/>
              </a:ext>
            </a:extLst>
          </a:blip>
          <a:stretch>
            <a:fillRect/>
          </a:stretch>
        </p:blipFill>
        <p:spPr>
          <a:xfrm>
            <a:off x="0" y="0"/>
            <a:ext cx="9144000" cy="6858000"/>
          </a:xfrm>
        </p:spPr>
      </p:pic>
      <p:sp>
        <p:nvSpPr>
          <p:cNvPr id="6" name="TextBox 5">
            <a:extLst>
              <a:ext uri="{FF2B5EF4-FFF2-40B4-BE49-F238E27FC236}">
                <a16:creationId xmlns:a16="http://schemas.microsoft.com/office/drawing/2014/main" id="{0163D47A-D433-4D99-B15D-C12B0CB3D73F}"/>
              </a:ext>
            </a:extLst>
          </p:cNvPr>
          <p:cNvSpPr txBox="1"/>
          <p:nvPr/>
        </p:nvSpPr>
        <p:spPr>
          <a:xfrm>
            <a:off x="2390001" y="2053245"/>
            <a:ext cx="4380623" cy="769441"/>
          </a:xfrm>
          <a:prstGeom prst="rect">
            <a:avLst/>
          </a:prstGeom>
          <a:noFill/>
        </p:spPr>
        <p:txBody>
          <a:bodyPr wrap="none" rtlCol="0">
            <a:spAutoFit/>
          </a:bodyPr>
          <a:lstStyle/>
          <a:p>
            <a:r>
              <a:rPr lang="en-US" sz="4400" b="1" dirty="0">
                <a:solidFill>
                  <a:srgbClr val="017795"/>
                </a:solidFill>
              </a:rPr>
              <a:t>EPHESIANS 2:1-10</a:t>
            </a:r>
          </a:p>
        </p:txBody>
      </p:sp>
      <p:sp>
        <p:nvSpPr>
          <p:cNvPr id="3" name="TextBox 2">
            <a:extLst>
              <a:ext uri="{FF2B5EF4-FFF2-40B4-BE49-F238E27FC236}">
                <a16:creationId xmlns:a16="http://schemas.microsoft.com/office/drawing/2014/main" id="{E4F4FA83-E702-4FDD-BDDC-7D801EA8361D}"/>
              </a:ext>
            </a:extLst>
          </p:cNvPr>
          <p:cNvSpPr txBox="1"/>
          <p:nvPr/>
        </p:nvSpPr>
        <p:spPr>
          <a:xfrm>
            <a:off x="136188" y="2725406"/>
            <a:ext cx="8922356" cy="1837426"/>
          </a:xfrm>
          <a:prstGeom prst="rect">
            <a:avLst/>
          </a:prstGeom>
          <a:noFill/>
        </p:spPr>
        <p:txBody>
          <a:bodyPr wrap="square" rtlCol="0">
            <a:spAutoFit/>
          </a:bodyPr>
          <a:lstStyle/>
          <a:p>
            <a:pPr>
              <a:lnSpc>
                <a:spcPct val="90000"/>
              </a:lnSpc>
            </a:pPr>
            <a:r>
              <a:rPr lang="en-US" sz="2100" b="1" baseline="30000" dirty="0"/>
              <a:t>1 </a:t>
            </a:r>
            <a:r>
              <a:rPr lang="en-US" sz="2100" dirty="0"/>
              <a:t>And you were dead in the trespasses and sins </a:t>
            </a:r>
            <a:r>
              <a:rPr lang="en-US" sz="2100" b="1" baseline="30000" dirty="0"/>
              <a:t>2 </a:t>
            </a:r>
            <a:r>
              <a:rPr lang="en-US" sz="2100" dirty="0"/>
              <a:t>in which you once walked, following the course of this world, following the prince of the power of the air, the spirit that is now at work in the sons of disobedience— </a:t>
            </a:r>
            <a:r>
              <a:rPr lang="en-US" sz="2100" b="1" baseline="30000" dirty="0"/>
              <a:t>3 </a:t>
            </a:r>
            <a:r>
              <a:rPr lang="en-US" sz="2100" dirty="0"/>
              <a:t>among whom we all once lived in the passions of our flesh, carrying out the desires of the body</a:t>
            </a:r>
            <a:br>
              <a:rPr lang="en-US" sz="2100" dirty="0"/>
            </a:br>
            <a:r>
              <a:rPr lang="en-US" sz="2100" dirty="0"/>
              <a:t>and the mind, and were by nature children of wrath, like the rest of mankind.</a:t>
            </a:r>
            <a:br>
              <a:rPr lang="en-US" sz="2100" dirty="0"/>
            </a:br>
            <a:endParaRPr lang="en-US" sz="2100" dirty="0"/>
          </a:p>
        </p:txBody>
      </p:sp>
      <p:sp>
        <p:nvSpPr>
          <p:cNvPr id="7" name="TextBox 6">
            <a:extLst>
              <a:ext uri="{FF2B5EF4-FFF2-40B4-BE49-F238E27FC236}">
                <a16:creationId xmlns:a16="http://schemas.microsoft.com/office/drawing/2014/main" id="{E77EE290-07A7-4D20-A629-DAD244D3DA6A}"/>
              </a:ext>
            </a:extLst>
          </p:cNvPr>
          <p:cNvSpPr txBox="1"/>
          <p:nvPr/>
        </p:nvSpPr>
        <p:spPr>
          <a:xfrm>
            <a:off x="3101501" y="1559209"/>
            <a:ext cx="2940998" cy="523220"/>
          </a:xfrm>
          <a:prstGeom prst="rect">
            <a:avLst/>
          </a:prstGeom>
          <a:noFill/>
        </p:spPr>
        <p:txBody>
          <a:bodyPr wrap="none" rtlCol="0">
            <a:spAutoFit/>
          </a:bodyPr>
          <a:lstStyle/>
          <a:p>
            <a:r>
              <a:rPr lang="en-US" sz="2800" b="1" dirty="0">
                <a:solidFill>
                  <a:srgbClr val="CB4E52"/>
                </a:solidFill>
              </a:rPr>
              <a:t>LABOR DAY REMIX</a:t>
            </a:r>
          </a:p>
        </p:txBody>
      </p:sp>
    </p:spTree>
    <p:extLst>
      <p:ext uri="{BB962C8B-B14F-4D97-AF65-F5344CB8AC3E}">
        <p14:creationId xmlns:p14="http://schemas.microsoft.com/office/powerpoint/2010/main" val="1336687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8D21-952D-4555-9CB3-6EF3964B0E3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E2A304D-DEA1-4AF9-AD9E-DCE405A712FD}"/>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9000"/>
                    </a14:imgEffect>
                  </a14:imgLayer>
                </a14:imgProps>
              </a:ext>
              <a:ext uri="{28A0092B-C50C-407E-A947-70E740481C1C}">
                <a14:useLocalDpi xmlns:a14="http://schemas.microsoft.com/office/drawing/2010/main" val="0"/>
              </a:ext>
            </a:extLst>
          </a:blip>
          <a:stretch>
            <a:fillRect/>
          </a:stretch>
        </p:blipFill>
        <p:spPr>
          <a:xfrm>
            <a:off x="0" y="0"/>
            <a:ext cx="9144000" cy="6858000"/>
          </a:xfrm>
        </p:spPr>
      </p:pic>
      <p:sp>
        <p:nvSpPr>
          <p:cNvPr id="6" name="TextBox 5">
            <a:extLst>
              <a:ext uri="{FF2B5EF4-FFF2-40B4-BE49-F238E27FC236}">
                <a16:creationId xmlns:a16="http://schemas.microsoft.com/office/drawing/2014/main" id="{0163D47A-D433-4D99-B15D-C12B0CB3D73F}"/>
              </a:ext>
            </a:extLst>
          </p:cNvPr>
          <p:cNvSpPr txBox="1"/>
          <p:nvPr/>
        </p:nvSpPr>
        <p:spPr>
          <a:xfrm>
            <a:off x="2390001" y="2053245"/>
            <a:ext cx="4380623" cy="769441"/>
          </a:xfrm>
          <a:prstGeom prst="rect">
            <a:avLst/>
          </a:prstGeom>
          <a:noFill/>
        </p:spPr>
        <p:txBody>
          <a:bodyPr wrap="none" rtlCol="0">
            <a:spAutoFit/>
          </a:bodyPr>
          <a:lstStyle/>
          <a:p>
            <a:r>
              <a:rPr lang="en-US" sz="4400" b="1" dirty="0">
                <a:solidFill>
                  <a:srgbClr val="017795"/>
                </a:solidFill>
              </a:rPr>
              <a:t>EPHESIANS 2:1-10</a:t>
            </a:r>
          </a:p>
        </p:txBody>
      </p:sp>
      <p:sp>
        <p:nvSpPr>
          <p:cNvPr id="3" name="TextBox 2">
            <a:extLst>
              <a:ext uri="{FF2B5EF4-FFF2-40B4-BE49-F238E27FC236}">
                <a16:creationId xmlns:a16="http://schemas.microsoft.com/office/drawing/2014/main" id="{E4F4FA83-E702-4FDD-BDDC-7D801EA8361D}"/>
              </a:ext>
            </a:extLst>
          </p:cNvPr>
          <p:cNvSpPr txBox="1"/>
          <p:nvPr/>
        </p:nvSpPr>
        <p:spPr>
          <a:xfrm>
            <a:off x="136188" y="2725406"/>
            <a:ext cx="8922356" cy="1837426"/>
          </a:xfrm>
          <a:prstGeom prst="rect">
            <a:avLst/>
          </a:prstGeom>
          <a:noFill/>
        </p:spPr>
        <p:txBody>
          <a:bodyPr wrap="square" rtlCol="0">
            <a:spAutoFit/>
          </a:bodyPr>
          <a:lstStyle/>
          <a:p>
            <a:pPr>
              <a:lnSpc>
                <a:spcPct val="90000"/>
              </a:lnSpc>
            </a:pPr>
            <a:r>
              <a:rPr lang="en-US" sz="2100" b="1" baseline="30000" dirty="0"/>
              <a:t>1 </a:t>
            </a:r>
            <a:r>
              <a:rPr lang="en-US" sz="2100" dirty="0"/>
              <a:t>And you were dead in the trespasses and sins </a:t>
            </a:r>
            <a:r>
              <a:rPr lang="en-US" sz="2100" b="1" baseline="30000" dirty="0"/>
              <a:t>2 </a:t>
            </a:r>
            <a:r>
              <a:rPr lang="en-US" sz="2100" dirty="0"/>
              <a:t>in which you once walked, following the course of this world, following the prince of the power of the air, the spirit that is now at work in the sons of disobedience— </a:t>
            </a:r>
            <a:r>
              <a:rPr lang="en-US" sz="2100" b="1" baseline="30000" dirty="0"/>
              <a:t>3 </a:t>
            </a:r>
            <a:r>
              <a:rPr lang="en-US" sz="2100" dirty="0"/>
              <a:t>among whom we all once lived in the passions of our flesh, carrying out the desires of the body</a:t>
            </a:r>
            <a:br>
              <a:rPr lang="en-US" sz="2100" dirty="0"/>
            </a:br>
            <a:r>
              <a:rPr lang="en-US" sz="2100" dirty="0"/>
              <a:t>and the mind, and were by nature children of wrath, like the rest of mankind.</a:t>
            </a:r>
            <a:br>
              <a:rPr lang="en-US" sz="2100" dirty="0"/>
            </a:br>
            <a:r>
              <a:rPr lang="en-US" sz="2100" b="1" baseline="30000" dirty="0">
                <a:solidFill>
                  <a:srgbClr val="FF0000"/>
                </a:solidFill>
              </a:rPr>
              <a:t>4 </a:t>
            </a:r>
            <a:r>
              <a:rPr lang="en-US" sz="2100" b="1" dirty="0">
                <a:solidFill>
                  <a:srgbClr val="FF0000"/>
                </a:solidFill>
              </a:rPr>
              <a:t>But God, </a:t>
            </a:r>
          </a:p>
        </p:txBody>
      </p:sp>
      <p:sp>
        <p:nvSpPr>
          <p:cNvPr id="7" name="TextBox 6">
            <a:extLst>
              <a:ext uri="{FF2B5EF4-FFF2-40B4-BE49-F238E27FC236}">
                <a16:creationId xmlns:a16="http://schemas.microsoft.com/office/drawing/2014/main" id="{E77EE290-07A7-4D20-A629-DAD244D3DA6A}"/>
              </a:ext>
            </a:extLst>
          </p:cNvPr>
          <p:cNvSpPr txBox="1"/>
          <p:nvPr/>
        </p:nvSpPr>
        <p:spPr>
          <a:xfrm>
            <a:off x="3101501" y="1559209"/>
            <a:ext cx="2940998" cy="523220"/>
          </a:xfrm>
          <a:prstGeom prst="rect">
            <a:avLst/>
          </a:prstGeom>
          <a:noFill/>
        </p:spPr>
        <p:txBody>
          <a:bodyPr wrap="none" rtlCol="0">
            <a:spAutoFit/>
          </a:bodyPr>
          <a:lstStyle/>
          <a:p>
            <a:r>
              <a:rPr lang="en-US" sz="2800" b="1" dirty="0">
                <a:solidFill>
                  <a:srgbClr val="CB4E52"/>
                </a:solidFill>
              </a:rPr>
              <a:t>LABOR DAY REMIX</a:t>
            </a:r>
          </a:p>
        </p:txBody>
      </p:sp>
    </p:spTree>
    <p:extLst>
      <p:ext uri="{BB962C8B-B14F-4D97-AF65-F5344CB8AC3E}">
        <p14:creationId xmlns:p14="http://schemas.microsoft.com/office/powerpoint/2010/main" val="1323891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8D21-952D-4555-9CB3-6EF3964B0E3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E2A304D-DEA1-4AF9-AD9E-DCE405A712FD}"/>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9000"/>
                    </a14:imgEffect>
                  </a14:imgLayer>
                </a14:imgProps>
              </a:ext>
              <a:ext uri="{28A0092B-C50C-407E-A947-70E740481C1C}">
                <a14:useLocalDpi xmlns:a14="http://schemas.microsoft.com/office/drawing/2010/main" val="0"/>
              </a:ext>
            </a:extLst>
          </a:blip>
          <a:stretch>
            <a:fillRect/>
          </a:stretch>
        </p:blipFill>
        <p:spPr>
          <a:xfrm>
            <a:off x="0" y="0"/>
            <a:ext cx="9144000" cy="6858000"/>
          </a:xfrm>
        </p:spPr>
      </p:pic>
      <p:sp>
        <p:nvSpPr>
          <p:cNvPr id="6" name="TextBox 5">
            <a:extLst>
              <a:ext uri="{FF2B5EF4-FFF2-40B4-BE49-F238E27FC236}">
                <a16:creationId xmlns:a16="http://schemas.microsoft.com/office/drawing/2014/main" id="{0163D47A-D433-4D99-B15D-C12B0CB3D73F}"/>
              </a:ext>
            </a:extLst>
          </p:cNvPr>
          <p:cNvSpPr txBox="1"/>
          <p:nvPr/>
        </p:nvSpPr>
        <p:spPr>
          <a:xfrm>
            <a:off x="2390001" y="2053245"/>
            <a:ext cx="4380623" cy="769441"/>
          </a:xfrm>
          <a:prstGeom prst="rect">
            <a:avLst/>
          </a:prstGeom>
          <a:noFill/>
        </p:spPr>
        <p:txBody>
          <a:bodyPr wrap="none" rtlCol="0">
            <a:spAutoFit/>
          </a:bodyPr>
          <a:lstStyle/>
          <a:p>
            <a:r>
              <a:rPr lang="en-US" sz="4400" b="1" dirty="0">
                <a:solidFill>
                  <a:srgbClr val="017795"/>
                </a:solidFill>
              </a:rPr>
              <a:t>EPHESIANS 2:1-10</a:t>
            </a:r>
          </a:p>
        </p:txBody>
      </p:sp>
      <p:sp>
        <p:nvSpPr>
          <p:cNvPr id="3" name="TextBox 2">
            <a:extLst>
              <a:ext uri="{FF2B5EF4-FFF2-40B4-BE49-F238E27FC236}">
                <a16:creationId xmlns:a16="http://schemas.microsoft.com/office/drawing/2014/main" id="{E4F4FA83-E702-4FDD-BDDC-7D801EA8361D}"/>
              </a:ext>
            </a:extLst>
          </p:cNvPr>
          <p:cNvSpPr txBox="1"/>
          <p:nvPr/>
        </p:nvSpPr>
        <p:spPr>
          <a:xfrm>
            <a:off x="136188" y="2725406"/>
            <a:ext cx="8922356" cy="3291670"/>
          </a:xfrm>
          <a:prstGeom prst="rect">
            <a:avLst/>
          </a:prstGeom>
          <a:noFill/>
        </p:spPr>
        <p:txBody>
          <a:bodyPr wrap="square" rtlCol="0">
            <a:spAutoFit/>
          </a:bodyPr>
          <a:lstStyle/>
          <a:p>
            <a:pPr>
              <a:lnSpc>
                <a:spcPct val="90000"/>
              </a:lnSpc>
            </a:pPr>
            <a:r>
              <a:rPr lang="en-US" sz="2100" b="1" baseline="30000" dirty="0"/>
              <a:t>1 </a:t>
            </a:r>
            <a:r>
              <a:rPr lang="en-US" sz="2100" dirty="0"/>
              <a:t>And you were dead in the trespasses and sins </a:t>
            </a:r>
            <a:r>
              <a:rPr lang="en-US" sz="2100" b="1" baseline="30000" dirty="0"/>
              <a:t>2 </a:t>
            </a:r>
            <a:r>
              <a:rPr lang="en-US" sz="2100" dirty="0"/>
              <a:t>in which you once walked, following the course of this world, following the prince of the power of the air, the spirit that is now at work in the sons of disobedience— </a:t>
            </a:r>
            <a:r>
              <a:rPr lang="en-US" sz="2100" b="1" baseline="30000" dirty="0"/>
              <a:t>3 </a:t>
            </a:r>
            <a:r>
              <a:rPr lang="en-US" sz="2100" dirty="0"/>
              <a:t>among whom we all once lived in the passions of our flesh, carrying out the desires of the body</a:t>
            </a:r>
            <a:br>
              <a:rPr lang="en-US" sz="2100" dirty="0"/>
            </a:br>
            <a:r>
              <a:rPr lang="en-US" sz="2100" dirty="0"/>
              <a:t>and the mind, and were by nature children of wrath, like the rest of mankind.</a:t>
            </a:r>
            <a:br>
              <a:rPr lang="en-US" sz="2100" dirty="0"/>
            </a:br>
            <a:r>
              <a:rPr lang="en-US" sz="2100" b="1" baseline="30000" dirty="0"/>
              <a:t>4 </a:t>
            </a:r>
            <a:r>
              <a:rPr lang="en-US" sz="2100" dirty="0"/>
              <a:t>But God, being rich in mercy, because of the great love with which he loved us,</a:t>
            </a:r>
            <a:br>
              <a:rPr lang="en-US" sz="2100" dirty="0"/>
            </a:br>
            <a:r>
              <a:rPr lang="en-US" sz="2100" b="1" baseline="30000" dirty="0"/>
              <a:t>5 </a:t>
            </a:r>
            <a:r>
              <a:rPr lang="en-US" sz="2100" dirty="0"/>
              <a:t>even when we were dead in our trespasses, made us alive together with Christ</a:t>
            </a:r>
            <a:br>
              <a:rPr lang="en-US" sz="2100" dirty="0"/>
            </a:br>
            <a:r>
              <a:rPr lang="en-US" sz="2100" dirty="0"/>
              <a:t>—by grace you have been saved— </a:t>
            </a:r>
            <a:r>
              <a:rPr lang="en-US" sz="2100" b="1" baseline="30000" dirty="0"/>
              <a:t>6 </a:t>
            </a:r>
            <a:r>
              <a:rPr lang="en-US" sz="2100" dirty="0"/>
              <a:t>and raised us up with him and seated us with him in the heavenly places in Christ Jesus, </a:t>
            </a:r>
            <a:r>
              <a:rPr lang="en-US" sz="2100" b="1" baseline="30000" dirty="0"/>
              <a:t>7 </a:t>
            </a:r>
            <a:r>
              <a:rPr lang="en-US" sz="2100" dirty="0"/>
              <a:t>so that in the coming ages he might show the immeasurable riches of his grace in kindness toward us in Christ Jesus. </a:t>
            </a:r>
          </a:p>
        </p:txBody>
      </p:sp>
      <p:sp>
        <p:nvSpPr>
          <p:cNvPr id="7" name="TextBox 6">
            <a:extLst>
              <a:ext uri="{FF2B5EF4-FFF2-40B4-BE49-F238E27FC236}">
                <a16:creationId xmlns:a16="http://schemas.microsoft.com/office/drawing/2014/main" id="{B8AEDB53-E406-40FA-A366-77E8514A2CC3}"/>
              </a:ext>
            </a:extLst>
          </p:cNvPr>
          <p:cNvSpPr txBox="1"/>
          <p:nvPr/>
        </p:nvSpPr>
        <p:spPr>
          <a:xfrm>
            <a:off x="3101501" y="1559209"/>
            <a:ext cx="2940998" cy="523220"/>
          </a:xfrm>
          <a:prstGeom prst="rect">
            <a:avLst/>
          </a:prstGeom>
          <a:noFill/>
        </p:spPr>
        <p:txBody>
          <a:bodyPr wrap="none" rtlCol="0">
            <a:spAutoFit/>
          </a:bodyPr>
          <a:lstStyle/>
          <a:p>
            <a:r>
              <a:rPr lang="en-US" sz="2800" b="1" dirty="0">
                <a:solidFill>
                  <a:srgbClr val="CB4E52"/>
                </a:solidFill>
              </a:rPr>
              <a:t>LABOR DAY REMIX</a:t>
            </a:r>
          </a:p>
        </p:txBody>
      </p:sp>
    </p:spTree>
    <p:extLst>
      <p:ext uri="{BB962C8B-B14F-4D97-AF65-F5344CB8AC3E}">
        <p14:creationId xmlns:p14="http://schemas.microsoft.com/office/powerpoint/2010/main" val="70358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8D21-952D-4555-9CB3-6EF3964B0E3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E2A304D-DEA1-4AF9-AD9E-DCE405A712FD}"/>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9000"/>
                    </a14:imgEffect>
                  </a14:imgLayer>
                </a14:imgProps>
              </a:ext>
              <a:ext uri="{28A0092B-C50C-407E-A947-70E740481C1C}">
                <a14:useLocalDpi xmlns:a14="http://schemas.microsoft.com/office/drawing/2010/main" val="0"/>
              </a:ext>
            </a:extLst>
          </a:blip>
          <a:stretch>
            <a:fillRect/>
          </a:stretch>
        </p:blipFill>
        <p:spPr>
          <a:xfrm>
            <a:off x="0" y="0"/>
            <a:ext cx="9144000" cy="6858000"/>
          </a:xfrm>
        </p:spPr>
      </p:pic>
      <p:sp>
        <p:nvSpPr>
          <p:cNvPr id="6" name="TextBox 5">
            <a:extLst>
              <a:ext uri="{FF2B5EF4-FFF2-40B4-BE49-F238E27FC236}">
                <a16:creationId xmlns:a16="http://schemas.microsoft.com/office/drawing/2014/main" id="{0163D47A-D433-4D99-B15D-C12B0CB3D73F}"/>
              </a:ext>
            </a:extLst>
          </p:cNvPr>
          <p:cNvSpPr txBox="1"/>
          <p:nvPr/>
        </p:nvSpPr>
        <p:spPr>
          <a:xfrm>
            <a:off x="2390001" y="2053245"/>
            <a:ext cx="4380623" cy="769441"/>
          </a:xfrm>
          <a:prstGeom prst="rect">
            <a:avLst/>
          </a:prstGeom>
          <a:noFill/>
        </p:spPr>
        <p:txBody>
          <a:bodyPr wrap="none" rtlCol="0">
            <a:spAutoFit/>
          </a:bodyPr>
          <a:lstStyle/>
          <a:p>
            <a:r>
              <a:rPr lang="en-US" sz="4400" b="1" dirty="0">
                <a:solidFill>
                  <a:srgbClr val="017795"/>
                </a:solidFill>
              </a:rPr>
              <a:t>EPHESIANS 2:1-10</a:t>
            </a:r>
          </a:p>
        </p:txBody>
      </p:sp>
      <p:sp>
        <p:nvSpPr>
          <p:cNvPr id="3" name="TextBox 2">
            <a:extLst>
              <a:ext uri="{FF2B5EF4-FFF2-40B4-BE49-F238E27FC236}">
                <a16:creationId xmlns:a16="http://schemas.microsoft.com/office/drawing/2014/main" id="{E4F4FA83-E702-4FDD-BDDC-7D801EA8361D}"/>
              </a:ext>
            </a:extLst>
          </p:cNvPr>
          <p:cNvSpPr txBox="1"/>
          <p:nvPr/>
        </p:nvSpPr>
        <p:spPr>
          <a:xfrm>
            <a:off x="136188" y="2725406"/>
            <a:ext cx="8922356" cy="3291670"/>
          </a:xfrm>
          <a:prstGeom prst="rect">
            <a:avLst/>
          </a:prstGeom>
          <a:noFill/>
        </p:spPr>
        <p:txBody>
          <a:bodyPr wrap="square" rtlCol="0">
            <a:spAutoFit/>
          </a:bodyPr>
          <a:lstStyle/>
          <a:p>
            <a:pPr>
              <a:lnSpc>
                <a:spcPct val="90000"/>
              </a:lnSpc>
            </a:pPr>
            <a:r>
              <a:rPr lang="en-US" sz="2100" b="1" baseline="30000" dirty="0"/>
              <a:t>1 </a:t>
            </a:r>
            <a:r>
              <a:rPr lang="en-US" sz="2100" dirty="0"/>
              <a:t>And you were dead in the trespasses and sins </a:t>
            </a:r>
            <a:r>
              <a:rPr lang="en-US" sz="2100" b="1" baseline="30000" dirty="0"/>
              <a:t>2 </a:t>
            </a:r>
            <a:r>
              <a:rPr lang="en-US" sz="2100" dirty="0"/>
              <a:t>in which you once walked, following the course of this world, following the prince of the power of the air, the spirit that is now at work in the sons of disobedience— </a:t>
            </a:r>
            <a:r>
              <a:rPr lang="en-US" sz="2100" b="1" baseline="30000" dirty="0"/>
              <a:t>3 </a:t>
            </a:r>
            <a:r>
              <a:rPr lang="en-US" sz="2100" dirty="0"/>
              <a:t>among whom we all once lived in the passions of our flesh, carrying out the desires of the body</a:t>
            </a:r>
            <a:br>
              <a:rPr lang="en-US" sz="2100" dirty="0"/>
            </a:br>
            <a:r>
              <a:rPr lang="en-US" sz="2100" dirty="0"/>
              <a:t>and the mind, and were by nature children of wrath, like the rest of mankind.</a:t>
            </a:r>
            <a:br>
              <a:rPr lang="en-US" sz="2100" dirty="0"/>
            </a:br>
            <a:r>
              <a:rPr lang="en-US" sz="2100" b="1" baseline="30000" dirty="0"/>
              <a:t>4 </a:t>
            </a:r>
            <a:r>
              <a:rPr lang="en-US" sz="2100" dirty="0"/>
              <a:t>But God, being rich in mercy, because of the great love with which he loved us,</a:t>
            </a:r>
            <a:br>
              <a:rPr lang="en-US" sz="2100" dirty="0"/>
            </a:br>
            <a:r>
              <a:rPr lang="en-US" sz="2100" b="1" baseline="30000" dirty="0"/>
              <a:t>5 </a:t>
            </a:r>
            <a:r>
              <a:rPr lang="en-US" sz="2100" dirty="0"/>
              <a:t>even when we were dead in our trespasses, made us alive together with Christ</a:t>
            </a:r>
            <a:br>
              <a:rPr lang="en-US" sz="2100" dirty="0"/>
            </a:br>
            <a:r>
              <a:rPr lang="en-US" sz="2100" dirty="0"/>
              <a:t>—by grace you have been saved— </a:t>
            </a:r>
            <a:r>
              <a:rPr lang="en-US" sz="2100" b="1" baseline="30000" dirty="0"/>
              <a:t>6 </a:t>
            </a:r>
            <a:r>
              <a:rPr lang="en-US" sz="2100" dirty="0"/>
              <a:t>and raised us up with him and seated us with him in the heavenly places in Christ Jesus, </a:t>
            </a:r>
            <a:r>
              <a:rPr lang="en-US" sz="2100" b="1" baseline="30000" dirty="0"/>
              <a:t>7 </a:t>
            </a:r>
            <a:r>
              <a:rPr lang="en-US" sz="2100" dirty="0"/>
              <a:t>so that in the coming ages he might show the immeasurable riches of his grace in kindness toward us in Christ Jesus. </a:t>
            </a:r>
          </a:p>
        </p:txBody>
      </p:sp>
      <p:sp>
        <p:nvSpPr>
          <p:cNvPr id="7" name="TextBox 6">
            <a:extLst>
              <a:ext uri="{FF2B5EF4-FFF2-40B4-BE49-F238E27FC236}">
                <a16:creationId xmlns:a16="http://schemas.microsoft.com/office/drawing/2014/main" id="{B8AEDB53-E406-40FA-A366-77E8514A2CC3}"/>
              </a:ext>
            </a:extLst>
          </p:cNvPr>
          <p:cNvSpPr txBox="1"/>
          <p:nvPr/>
        </p:nvSpPr>
        <p:spPr>
          <a:xfrm>
            <a:off x="3101501" y="1559209"/>
            <a:ext cx="2940998" cy="523220"/>
          </a:xfrm>
          <a:prstGeom prst="rect">
            <a:avLst/>
          </a:prstGeom>
          <a:noFill/>
        </p:spPr>
        <p:txBody>
          <a:bodyPr wrap="none" rtlCol="0">
            <a:spAutoFit/>
          </a:bodyPr>
          <a:lstStyle/>
          <a:p>
            <a:r>
              <a:rPr lang="en-US" sz="2800" b="1" dirty="0">
                <a:solidFill>
                  <a:srgbClr val="CB4E52"/>
                </a:solidFill>
              </a:rPr>
              <a:t>LABOR DAY REMIX</a:t>
            </a:r>
          </a:p>
        </p:txBody>
      </p:sp>
      <p:sp>
        <p:nvSpPr>
          <p:cNvPr id="8" name="Rectangle 7">
            <a:extLst>
              <a:ext uri="{FF2B5EF4-FFF2-40B4-BE49-F238E27FC236}">
                <a16:creationId xmlns:a16="http://schemas.microsoft.com/office/drawing/2014/main" id="{C82399F5-9F07-4D69-BE5D-B9B7B130D8FB}"/>
              </a:ext>
            </a:extLst>
          </p:cNvPr>
          <p:cNvSpPr/>
          <p:nvPr/>
        </p:nvSpPr>
        <p:spPr>
          <a:xfrm>
            <a:off x="-1001949" y="2822685"/>
            <a:ext cx="10992256" cy="1369935"/>
          </a:xfrm>
          <a:prstGeom prst="rect">
            <a:avLst/>
          </a:prstGeom>
          <a:solidFill>
            <a:srgbClr val="017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473F51F-713A-442E-9405-9B61A818E92B}"/>
              </a:ext>
            </a:extLst>
          </p:cNvPr>
          <p:cNvSpPr txBox="1"/>
          <p:nvPr/>
        </p:nvSpPr>
        <p:spPr>
          <a:xfrm>
            <a:off x="244122" y="2939122"/>
            <a:ext cx="8694667" cy="1107996"/>
          </a:xfrm>
          <a:prstGeom prst="rect">
            <a:avLst/>
          </a:prstGeom>
          <a:noFill/>
        </p:spPr>
        <p:txBody>
          <a:bodyPr wrap="square" rtlCol="0">
            <a:spAutoFit/>
          </a:bodyPr>
          <a:lstStyle/>
          <a:p>
            <a:r>
              <a:rPr lang="en-US" sz="2200" u="sng" dirty="0">
                <a:solidFill>
                  <a:schemeClr val="bg1"/>
                </a:solidFill>
              </a:rPr>
              <a:t>EVERYONE:</a:t>
            </a:r>
          </a:p>
          <a:p>
            <a:pPr marL="342900" indent="-342900">
              <a:buFont typeface="+mj-lt"/>
              <a:buAutoNum type="arabicPeriod"/>
            </a:pPr>
            <a:r>
              <a:rPr lang="en-US" sz="2200" dirty="0">
                <a:solidFill>
                  <a:schemeClr val="bg1"/>
                </a:solidFill>
              </a:rPr>
              <a:t>What practical difference would belief in resurrection make in my life?</a:t>
            </a:r>
          </a:p>
          <a:p>
            <a:pPr marL="342900" indent="-342900">
              <a:buFont typeface="+mj-lt"/>
              <a:buAutoNum type="arabicPeriod"/>
            </a:pPr>
            <a:r>
              <a:rPr lang="en-US" sz="2200" dirty="0">
                <a:solidFill>
                  <a:schemeClr val="bg1"/>
                </a:solidFill>
              </a:rPr>
              <a:t>How does this description of God compare with my picture of Him?</a:t>
            </a:r>
          </a:p>
        </p:txBody>
      </p:sp>
    </p:spTree>
    <p:extLst>
      <p:ext uri="{BB962C8B-B14F-4D97-AF65-F5344CB8AC3E}">
        <p14:creationId xmlns:p14="http://schemas.microsoft.com/office/powerpoint/2010/main" val="1089964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8D21-952D-4555-9CB3-6EF3964B0E3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E2A304D-DEA1-4AF9-AD9E-DCE405A712FD}"/>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9000"/>
                    </a14:imgEffect>
                  </a14:imgLayer>
                </a14:imgProps>
              </a:ext>
              <a:ext uri="{28A0092B-C50C-407E-A947-70E740481C1C}">
                <a14:useLocalDpi xmlns:a14="http://schemas.microsoft.com/office/drawing/2010/main" val="0"/>
              </a:ext>
            </a:extLst>
          </a:blip>
          <a:stretch>
            <a:fillRect/>
          </a:stretch>
        </p:blipFill>
        <p:spPr>
          <a:xfrm>
            <a:off x="0" y="0"/>
            <a:ext cx="9144000" cy="6858000"/>
          </a:xfrm>
        </p:spPr>
      </p:pic>
      <p:sp>
        <p:nvSpPr>
          <p:cNvPr id="6" name="TextBox 5">
            <a:extLst>
              <a:ext uri="{FF2B5EF4-FFF2-40B4-BE49-F238E27FC236}">
                <a16:creationId xmlns:a16="http://schemas.microsoft.com/office/drawing/2014/main" id="{0163D47A-D433-4D99-B15D-C12B0CB3D73F}"/>
              </a:ext>
            </a:extLst>
          </p:cNvPr>
          <p:cNvSpPr txBox="1"/>
          <p:nvPr/>
        </p:nvSpPr>
        <p:spPr>
          <a:xfrm>
            <a:off x="2390001" y="2053245"/>
            <a:ext cx="4380623" cy="769441"/>
          </a:xfrm>
          <a:prstGeom prst="rect">
            <a:avLst/>
          </a:prstGeom>
          <a:noFill/>
        </p:spPr>
        <p:txBody>
          <a:bodyPr wrap="none" rtlCol="0">
            <a:spAutoFit/>
          </a:bodyPr>
          <a:lstStyle/>
          <a:p>
            <a:r>
              <a:rPr lang="en-US" sz="4400" b="1" dirty="0">
                <a:solidFill>
                  <a:srgbClr val="017795"/>
                </a:solidFill>
              </a:rPr>
              <a:t>EPHESIANS 2:1-10</a:t>
            </a:r>
          </a:p>
        </p:txBody>
      </p:sp>
      <p:sp>
        <p:nvSpPr>
          <p:cNvPr id="3" name="TextBox 2">
            <a:extLst>
              <a:ext uri="{FF2B5EF4-FFF2-40B4-BE49-F238E27FC236}">
                <a16:creationId xmlns:a16="http://schemas.microsoft.com/office/drawing/2014/main" id="{E4F4FA83-E702-4FDD-BDDC-7D801EA8361D}"/>
              </a:ext>
            </a:extLst>
          </p:cNvPr>
          <p:cNvSpPr txBox="1"/>
          <p:nvPr/>
        </p:nvSpPr>
        <p:spPr>
          <a:xfrm>
            <a:off x="136188" y="2725406"/>
            <a:ext cx="8922356" cy="3873368"/>
          </a:xfrm>
          <a:prstGeom prst="rect">
            <a:avLst/>
          </a:prstGeom>
          <a:noFill/>
        </p:spPr>
        <p:txBody>
          <a:bodyPr wrap="square" rtlCol="0">
            <a:spAutoFit/>
          </a:bodyPr>
          <a:lstStyle/>
          <a:p>
            <a:pPr>
              <a:lnSpc>
                <a:spcPct val="90000"/>
              </a:lnSpc>
            </a:pPr>
            <a:r>
              <a:rPr lang="en-US" sz="2100" b="1" baseline="30000" dirty="0"/>
              <a:t>1 </a:t>
            </a:r>
            <a:r>
              <a:rPr lang="en-US" sz="2100" dirty="0"/>
              <a:t>And you were dead in the trespasses and sins </a:t>
            </a:r>
            <a:r>
              <a:rPr lang="en-US" sz="2100" b="1" baseline="30000" dirty="0"/>
              <a:t>2 </a:t>
            </a:r>
            <a:r>
              <a:rPr lang="en-US" sz="2100" dirty="0"/>
              <a:t>in which you once walked, following the course of this world, following the prince of the power of the air, the spirit that is now at work in the sons of disobedience— </a:t>
            </a:r>
            <a:r>
              <a:rPr lang="en-US" sz="2100" b="1" baseline="30000" dirty="0"/>
              <a:t>3 </a:t>
            </a:r>
            <a:r>
              <a:rPr lang="en-US" sz="2100" dirty="0"/>
              <a:t>among whom we all once lived in the passions of our flesh, carrying out the desires of the body</a:t>
            </a:r>
            <a:br>
              <a:rPr lang="en-US" sz="2100" dirty="0"/>
            </a:br>
            <a:r>
              <a:rPr lang="en-US" sz="2100" dirty="0"/>
              <a:t>and the mind, and were by nature children of wrath, like the rest of mankind.</a:t>
            </a:r>
            <a:br>
              <a:rPr lang="en-US" sz="2100" dirty="0"/>
            </a:br>
            <a:r>
              <a:rPr lang="en-US" sz="2100" b="1" baseline="30000" dirty="0"/>
              <a:t>4 </a:t>
            </a:r>
            <a:r>
              <a:rPr lang="en-US" sz="2100" dirty="0"/>
              <a:t>But God, being rich in mercy, because of the great love with which he loved us,</a:t>
            </a:r>
            <a:br>
              <a:rPr lang="en-US" sz="2100" dirty="0"/>
            </a:br>
            <a:r>
              <a:rPr lang="en-US" sz="2100" b="1" baseline="30000" dirty="0"/>
              <a:t>5 </a:t>
            </a:r>
            <a:r>
              <a:rPr lang="en-US" sz="2100" dirty="0"/>
              <a:t>even when we were dead in our trespasses, made us alive together with Christ</a:t>
            </a:r>
            <a:br>
              <a:rPr lang="en-US" sz="2100" dirty="0"/>
            </a:br>
            <a:r>
              <a:rPr lang="en-US" sz="2100" dirty="0"/>
              <a:t>—by grace you have been saved— </a:t>
            </a:r>
            <a:r>
              <a:rPr lang="en-US" sz="2100" b="1" baseline="30000" dirty="0"/>
              <a:t>6 </a:t>
            </a:r>
            <a:r>
              <a:rPr lang="en-US" sz="2100" dirty="0"/>
              <a:t>and raised us up with him and seated us with him in the heavenly places in Christ Jesus, </a:t>
            </a:r>
            <a:r>
              <a:rPr lang="en-US" sz="2100" b="1" baseline="30000" dirty="0"/>
              <a:t>7 </a:t>
            </a:r>
            <a:r>
              <a:rPr lang="en-US" sz="2100" dirty="0"/>
              <a:t>so that in the coming ages he might show the immeasurable riches of his grace in kindness toward us in Christ Jesus. </a:t>
            </a:r>
            <a:r>
              <a:rPr lang="en-US" sz="2100" b="1" baseline="30000" dirty="0"/>
              <a:t>8 </a:t>
            </a:r>
            <a:r>
              <a:rPr lang="en-US" sz="2100" dirty="0"/>
              <a:t>For by grace you have been saved through faith. And this is not your own doing; it is the gift of God, </a:t>
            </a:r>
            <a:r>
              <a:rPr lang="en-US" sz="2100" b="1" baseline="30000" dirty="0"/>
              <a:t>9 </a:t>
            </a:r>
            <a:r>
              <a:rPr lang="en-US" sz="2100" dirty="0"/>
              <a:t>not a result of works, so that no one may boast. </a:t>
            </a:r>
            <a:br>
              <a:rPr lang="en-US" sz="2100" dirty="0"/>
            </a:br>
            <a:endParaRPr lang="en-US" sz="2100" dirty="0"/>
          </a:p>
        </p:txBody>
      </p:sp>
      <p:sp>
        <p:nvSpPr>
          <p:cNvPr id="7" name="TextBox 6">
            <a:extLst>
              <a:ext uri="{FF2B5EF4-FFF2-40B4-BE49-F238E27FC236}">
                <a16:creationId xmlns:a16="http://schemas.microsoft.com/office/drawing/2014/main" id="{0E50AC64-8F35-47E4-AD23-CE4A1D16148C}"/>
              </a:ext>
            </a:extLst>
          </p:cNvPr>
          <p:cNvSpPr txBox="1"/>
          <p:nvPr/>
        </p:nvSpPr>
        <p:spPr>
          <a:xfrm>
            <a:off x="3101501" y="1559209"/>
            <a:ext cx="2940998" cy="523220"/>
          </a:xfrm>
          <a:prstGeom prst="rect">
            <a:avLst/>
          </a:prstGeom>
          <a:noFill/>
        </p:spPr>
        <p:txBody>
          <a:bodyPr wrap="none" rtlCol="0">
            <a:spAutoFit/>
          </a:bodyPr>
          <a:lstStyle/>
          <a:p>
            <a:r>
              <a:rPr lang="en-US" sz="2800" b="1" dirty="0">
                <a:solidFill>
                  <a:srgbClr val="CB4E52"/>
                </a:solidFill>
              </a:rPr>
              <a:t>LABOR DAY REMIX</a:t>
            </a:r>
          </a:p>
        </p:txBody>
      </p:sp>
    </p:spTree>
    <p:extLst>
      <p:ext uri="{BB962C8B-B14F-4D97-AF65-F5344CB8AC3E}">
        <p14:creationId xmlns:p14="http://schemas.microsoft.com/office/powerpoint/2010/main" val="3851320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8D21-952D-4555-9CB3-6EF3964B0E3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E2A304D-DEA1-4AF9-AD9E-DCE405A712FD}"/>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9000"/>
                    </a14:imgEffect>
                  </a14:imgLayer>
                </a14:imgProps>
              </a:ext>
              <a:ext uri="{28A0092B-C50C-407E-A947-70E740481C1C}">
                <a14:useLocalDpi xmlns:a14="http://schemas.microsoft.com/office/drawing/2010/main" val="0"/>
              </a:ext>
            </a:extLst>
          </a:blip>
          <a:stretch>
            <a:fillRect/>
          </a:stretch>
        </p:blipFill>
        <p:spPr>
          <a:xfrm>
            <a:off x="0" y="0"/>
            <a:ext cx="9144000" cy="6858000"/>
          </a:xfrm>
        </p:spPr>
      </p:pic>
      <p:sp>
        <p:nvSpPr>
          <p:cNvPr id="6" name="TextBox 5">
            <a:extLst>
              <a:ext uri="{FF2B5EF4-FFF2-40B4-BE49-F238E27FC236}">
                <a16:creationId xmlns:a16="http://schemas.microsoft.com/office/drawing/2014/main" id="{0163D47A-D433-4D99-B15D-C12B0CB3D73F}"/>
              </a:ext>
            </a:extLst>
          </p:cNvPr>
          <p:cNvSpPr txBox="1"/>
          <p:nvPr/>
        </p:nvSpPr>
        <p:spPr>
          <a:xfrm>
            <a:off x="2390001" y="2053245"/>
            <a:ext cx="4380623" cy="769441"/>
          </a:xfrm>
          <a:prstGeom prst="rect">
            <a:avLst/>
          </a:prstGeom>
          <a:noFill/>
        </p:spPr>
        <p:txBody>
          <a:bodyPr wrap="none" rtlCol="0">
            <a:spAutoFit/>
          </a:bodyPr>
          <a:lstStyle/>
          <a:p>
            <a:r>
              <a:rPr lang="en-US" sz="4400" b="1" dirty="0">
                <a:solidFill>
                  <a:srgbClr val="017795"/>
                </a:solidFill>
              </a:rPr>
              <a:t>EPHESIANS 2:1-10</a:t>
            </a:r>
          </a:p>
        </p:txBody>
      </p:sp>
      <p:sp>
        <p:nvSpPr>
          <p:cNvPr id="3" name="TextBox 2">
            <a:extLst>
              <a:ext uri="{FF2B5EF4-FFF2-40B4-BE49-F238E27FC236}">
                <a16:creationId xmlns:a16="http://schemas.microsoft.com/office/drawing/2014/main" id="{E4F4FA83-E702-4FDD-BDDC-7D801EA8361D}"/>
              </a:ext>
            </a:extLst>
          </p:cNvPr>
          <p:cNvSpPr txBox="1"/>
          <p:nvPr/>
        </p:nvSpPr>
        <p:spPr>
          <a:xfrm>
            <a:off x="136188" y="2725406"/>
            <a:ext cx="8922356" cy="3873368"/>
          </a:xfrm>
          <a:prstGeom prst="rect">
            <a:avLst/>
          </a:prstGeom>
          <a:noFill/>
        </p:spPr>
        <p:txBody>
          <a:bodyPr wrap="square" rtlCol="0">
            <a:spAutoFit/>
          </a:bodyPr>
          <a:lstStyle/>
          <a:p>
            <a:pPr>
              <a:lnSpc>
                <a:spcPct val="90000"/>
              </a:lnSpc>
            </a:pPr>
            <a:r>
              <a:rPr lang="en-US" sz="2100" b="1" baseline="30000" dirty="0"/>
              <a:t>1 </a:t>
            </a:r>
            <a:r>
              <a:rPr lang="en-US" sz="2100" dirty="0"/>
              <a:t>And you were dead in the trespasses and sins </a:t>
            </a:r>
            <a:r>
              <a:rPr lang="en-US" sz="2100" b="1" baseline="30000" dirty="0"/>
              <a:t>2 </a:t>
            </a:r>
            <a:r>
              <a:rPr lang="en-US" sz="2100" dirty="0"/>
              <a:t>in which you once walked, following the course of this world, following the prince of the power of the air, the spirit that is now at work in the sons of disobedience— </a:t>
            </a:r>
            <a:r>
              <a:rPr lang="en-US" sz="2100" b="1" baseline="30000" dirty="0"/>
              <a:t>3 </a:t>
            </a:r>
            <a:r>
              <a:rPr lang="en-US" sz="2100" dirty="0"/>
              <a:t>among whom we all once lived in the passions of our flesh, carrying out the desires of the body</a:t>
            </a:r>
            <a:br>
              <a:rPr lang="en-US" sz="2100" dirty="0"/>
            </a:br>
            <a:r>
              <a:rPr lang="en-US" sz="2100" dirty="0"/>
              <a:t>and the mind, and were by nature children of wrath, like the rest of mankind.</a:t>
            </a:r>
            <a:br>
              <a:rPr lang="en-US" sz="2100" dirty="0"/>
            </a:br>
            <a:r>
              <a:rPr lang="en-US" sz="2100" b="1" baseline="30000" dirty="0"/>
              <a:t>4 </a:t>
            </a:r>
            <a:r>
              <a:rPr lang="en-US" sz="2100" dirty="0"/>
              <a:t>But God, being rich in mercy, because of the great love with which he loved us,</a:t>
            </a:r>
            <a:br>
              <a:rPr lang="en-US" sz="2100" dirty="0"/>
            </a:br>
            <a:r>
              <a:rPr lang="en-US" sz="2100" b="1" baseline="30000" dirty="0"/>
              <a:t>5 </a:t>
            </a:r>
            <a:r>
              <a:rPr lang="en-US" sz="2100" dirty="0"/>
              <a:t>even when we were dead in our trespasses, made us alive together with Christ</a:t>
            </a:r>
            <a:br>
              <a:rPr lang="en-US" sz="2100" dirty="0"/>
            </a:br>
            <a:r>
              <a:rPr lang="en-US" sz="2100" dirty="0"/>
              <a:t>—by grace you have been saved— </a:t>
            </a:r>
            <a:r>
              <a:rPr lang="en-US" sz="2100" b="1" baseline="30000" dirty="0"/>
              <a:t>6 </a:t>
            </a:r>
            <a:r>
              <a:rPr lang="en-US" sz="2100" dirty="0"/>
              <a:t>and raised us up with him and seated us with him in the heavenly places in Christ Jesus, </a:t>
            </a:r>
            <a:r>
              <a:rPr lang="en-US" sz="2100" b="1" baseline="30000" dirty="0"/>
              <a:t>7 </a:t>
            </a:r>
            <a:r>
              <a:rPr lang="en-US" sz="2100" dirty="0"/>
              <a:t>so that in the coming ages he might show the immeasurable riches of his grace in kindness toward us in Christ Jesus. </a:t>
            </a:r>
            <a:r>
              <a:rPr lang="en-US" sz="2100" b="1" baseline="30000" dirty="0"/>
              <a:t>8 </a:t>
            </a:r>
            <a:r>
              <a:rPr lang="en-US" sz="2100" dirty="0"/>
              <a:t>For by grace you have been saved through faith. And this is not your own doing; it is the gift of God, </a:t>
            </a:r>
            <a:r>
              <a:rPr lang="en-US" sz="2100" b="1" baseline="30000" dirty="0"/>
              <a:t>9 </a:t>
            </a:r>
            <a:r>
              <a:rPr lang="en-US" sz="2100" dirty="0"/>
              <a:t>not a result of works, so that no one may boast. </a:t>
            </a:r>
            <a:br>
              <a:rPr lang="en-US" sz="2100" dirty="0"/>
            </a:br>
            <a:endParaRPr lang="en-US" sz="2100" dirty="0"/>
          </a:p>
        </p:txBody>
      </p:sp>
      <p:sp>
        <p:nvSpPr>
          <p:cNvPr id="7" name="TextBox 6">
            <a:extLst>
              <a:ext uri="{FF2B5EF4-FFF2-40B4-BE49-F238E27FC236}">
                <a16:creationId xmlns:a16="http://schemas.microsoft.com/office/drawing/2014/main" id="{0E50AC64-8F35-47E4-AD23-CE4A1D16148C}"/>
              </a:ext>
            </a:extLst>
          </p:cNvPr>
          <p:cNvSpPr txBox="1"/>
          <p:nvPr/>
        </p:nvSpPr>
        <p:spPr>
          <a:xfrm>
            <a:off x="3101501" y="1559209"/>
            <a:ext cx="2940998" cy="523220"/>
          </a:xfrm>
          <a:prstGeom prst="rect">
            <a:avLst/>
          </a:prstGeom>
          <a:noFill/>
        </p:spPr>
        <p:txBody>
          <a:bodyPr wrap="none" rtlCol="0">
            <a:spAutoFit/>
          </a:bodyPr>
          <a:lstStyle/>
          <a:p>
            <a:r>
              <a:rPr lang="en-US" sz="2800" b="1" dirty="0">
                <a:solidFill>
                  <a:srgbClr val="CB4E52"/>
                </a:solidFill>
              </a:rPr>
              <a:t>LABOR DAY REMIX</a:t>
            </a:r>
          </a:p>
        </p:txBody>
      </p:sp>
      <p:sp>
        <p:nvSpPr>
          <p:cNvPr id="8" name="Rectangle 7">
            <a:extLst>
              <a:ext uri="{FF2B5EF4-FFF2-40B4-BE49-F238E27FC236}">
                <a16:creationId xmlns:a16="http://schemas.microsoft.com/office/drawing/2014/main" id="{C82399F5-9F07-4D69-BE5D-B9B7B130D8FB}"/>
              </a:ext>
            </a:extLst>
          </p:cNvPr>
          <p:cNvSpPr/>
          <p:nvPr/>
        </p:nvSpPr>
        <p:spPr>
          <a:xfrm>
            <a:off x="-924128" y="207246"/>
            <a:ext cx="10992256" cy="2451064"/>
          </a:xfrm>
          <a:prstGeom prst="rect">
            <a:avLst/>
          </a:prstGeom>
          <a:solidFill>
            <a:srgbClr val="017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473F51F-713A-442E-9405-9B61A818E92B}"/>
              </a:ext>
            </a:extLst>
          </p:cNvPr>
          <p:cNvSpPr txBox="1"/>
          <p:nvPr/>
        </p:nvSpPr>
        <p:spPr>
          <a:xfrm>
            <a:off x="321943" y="323683"/>
            <a:ext cx="8694667" cy="1107996"/>
          </a:xfrm>
          <a:prstGeom prst="rect">
            <a:avLst/>
          </a:prstGeom>
          <a:noFill/>
        </p:spPr>
        <p:txBody>
          <a:bodyPr wrap="square" rtlCol="0">
            <a:spAutoFit/>
          </a:bodyPr>
          <a:lstStyle/>
          <a:p>
            <a:r>
              <a:rPr lang="en-US" sz="2200" u="sng" dirty="0">
                <a:solidFill>
                  <a:schemeClr val="bg1"/>
                </a:solidFill>
              </a:rPr>
              <a:t>SEEKERS &amp; SKEPTICS: </a:t>
            </a:r>
          </a:p>
          <a:p>
            <a:pPr marL="339725" indent="-339725">
              <a:buFont typeface="+mj-lt"/>
              <a:buAutoNum type="arabicPeriod"/>
            </a:pPr>
            <a:r>
              <a:rPr lang="en-US" sz="2200" dirty="0">
                <a:solidFill>
                  <a:schemeClr val="bg1"/>
                </a:solidFill>
              </a:rPr>
              <a:t>What’s stopping me from accepting this free gift from Jesus?</a:t>
            </a:r>
          </a:p>
          <a:p>
            <a:endParaRPr lang="en-US" sz="2200" u="sng" dirty="0">
              <a:solidFill>
                <a:schemeClr val="bg1"/>
              </a:solidFill>
            </a:endParaRPr>
          </a:p>
        </p:txBody>
      </p:sp>
    </p:spTree>
    <p:extLst>
      <p:ext uri="{BB962C8B-B14F-4D97-AF65-F5344CB8AC3E}">
        <p14:creationId xmlns:p14="http://schemas.microsoft.com/office/powerpoint/2010/main" val="860734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8D21-952D-4555-9CB3-6EF3964B0E3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E2A304D-DEA1-4AF9-AD9E-DCE405A712FD}"/>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9000"/>
                    </a14:imgEffect>
                  </a14:imgLayer>
                </a14:imgProps>
              </a:ext>
              <a:ext uri="{28A0092B-C50C-407E-A947-70E740481C1C}">
                <a14:useLocalDpi xmlns:a14="http://schemas.microsoft.com/office/drawing/2010/main" val="0"/>
              </a:ext>
            </a:extLst>
          </a:blip>
          <a:stretch>
            <a:fillRect/>
          </a:stretch>
        </p:blipFill>
        <p:spPr>
          <a:xfrm>
            <a:off x="0" y="0"/>
            <a:ext cx="9144000" cy="6858000"/>
          </a:xfrm>
        </p:spPr>
      </p:pic>
      <p:sp>
        <p:nvSpPr>
          <p:cNvPr id="6" name="TextBox 5">
            <a:extLst>
              <a:ext uri="{FF2B5EF4-FFF2-40B4-BE49-F238E27FC236}">
                <a16:creationId xmlns:a16="http://schemas.microsoft.com/office/drawing/2014/main" id="{0163D47A-D433-4D99-B15D-C12B0CB3D73F}"/>
              </a:ext>
            </a:extLst>
          </p:cNvPr>
          <p:cNvSpPr txBox="1"/>
          <p:nvPr/>
        </p:nvSpPr>
        <p:spPr>
          <a:xfrm>
            <a:off x="2390001" y="2053245"/>
            <a:ext cx="4380623" cy="769441"/>
          </a:xfrm>
          <a:prstGeom prst="rect">
            <a:avLst/>
          </a:prstGeom>
          <a:noFill/>
        </p:spPr>
        <p:txBody>
          <a:bodyPr wrap="none" rtlCol="0">
            <a:spAutoFit/>
          </a:bodyPr>
          <a:lstStyle/>
          <a:p>
            <a:r>
              <a:rPr lang="en-US" sz="4400" b="1" dirty="0">
                <a:solidFill>
                  <a:srgbClr val="017795"/>
                </a:solidFill>
              </a:rPr>
              <a:t>EPHESIANS 2:1-10</a:t>
            </a:r>
          </a:p>
        </p:txBody>
      </p:sp>
      <p:sp>
        <p:nvSpPr>
          <p:cNvPr id="3" name="TextBox 2">
            <a:extLst>
              <a:ext uri="{FF2B5EF4-FFF2-40B4-BE49-F238E27FC236}">
                <a16:creationId xmlns:a16="http://schemas.microsoft.com/office/drawing/2014/main" id="{E4F4FA83-E702-4FDD-BDDC-7D801EA8361D}"/>
              </a:ext>
            </a:extLst>
          </p:cNvPr>
          <p:cNvSpPr txBox="1"/>
          <p:nvPr/>
        </p:nvSpPr>
        <p:spPr>
          <a:xfrm>
            <a:off x="136188" y="2725406"/>
            <a:ext cx="8922356" cy="3873368"/>
          </a:xfrm>
          <a:prstGeom prst="rect">
            <a:avLst/>
          </a:prstGeom>
          <a:noFill/>
        </p:spPr>
        <p:txBody>
          <a:bodyPr wrap="square" rtlCol="0">
            <a:spAutoFit/>
          </a:bodyPr>
          <a:lstStyle/>
          <a:p>
            <a:pPr>
              <a:lnSpc>
                <a:spcPct val="90000"/>
              </a:lnSpc>
            </a:pPr>
            <a:r>
              <a:rPr lang="en-US" sz="2100" b="1" baseline="30000" dirty="0"/>
              <a:t>1 </a:t>
            </a:r>
            <a:r>
              <a:rPr lang="en-US" sz="2100" dirty="0"/>
              <a:t>And you were dead in the trespasses and sins </a:t>
            </a:r>
            <a:r>
              <a:rPr lang="en-US" sz="2100" b="1" baseline="30000" dirty="0"/>
              <a:t>2 </a:t>
            </a:r>
            <a:r>
              <a:rPr lang="en-US" sz="2100" dirty="0"/>
              <a:t>in which you once walked, following the course of this world, following the prince of the power of the air, the spirit that is now at work in the sons of disobedience— </a:t>
            </a:r>
            <a:r>
              <a:rPr lang="en-US" sz="2100" b="1" baseline="30000" dirty="0"/>
              <a:t>3 </a:t>
            </a:r>
            <a:r>
              <a:rPr lang="en-US" sz="2100" dirty="0"/>
              <a:t>among whom we all once lived in the passions of our flesh, carrying out the desires of the body</a:t>
            </a:r>
            <a:br>
              <a:rPr lang="en-US" sz="2100" dirty="0"/>
            </a:br>
            <a:r>
              <a:rPr lang="en-US" sz="2100" dirty="0"/>
              <a:t>and the mind, and were by nature children of wrath, like the rest of mankind.</a:t>
            </a:r>
            <a:br>
              <a:rPr lang="en-US" sz="2100" dirty="0"/>
            </a:br>
            <a:r>
              <a:rPr lang="en-US" sz="2100" b="1" baseline="30000" dirty="0"/>
              <a:t>4 </a:t>
            </a:r>
            <a:r>
              <a:rPr lang="en-US" sz="2100" dirty="0"/>
              <a:t>But God, being rich in mercy, because of the great love with which he loved us,</a:t>
            </a:r>
            <a:br>
              <a:rPr lang="en-US" sz="2100" dirty="0"/>
            </a:br>
            <a:r>
              <a:rPr lang="en-US" sz="2100" b="1" baseline="30000" dirty="0"/>
              <a:t>5 </a:t>
            </a:r>
            <a:r>
              <a:rPr lang="en-US" sz="2100" dirty="0"/>
              <a:t>even when we were dead in our trespasses, made us alive together with Christ</a:t>
            </a:r>
            <a:br>
              <a:rPr lang="en-US" sz="2100" dirty="0"/>
            </a:br>
            <a:r>
              <a:rPr lang="en-US" sz="2100" dirty="0"/>
              <a:t>—by grace you have been saved— </a:t>
            </a:r>
            <a:r>
              <a:rPr lang="en-US" sz="2100" b="1" baseline="30000" dirty="0"/>
              <a:t>6 </a:t>
            </a:r>
            <a:r>
              <a:rPr lang="en-US" sz="2100" dirty="0"/>
              <a:t>and raised us up with him and seated us with him in the heavenly places in Christ Jesus, </a:t>
            </a:r>
            <a:r>
              <a:rPr lang="en-US" sz="2100" b="1" baseline="30000" dirty="0"/>
              <a:t>7 </a:t>
            </a:r>
            <a:r>
              <a:rPr lang="en-US" sz="2100" dirty="0"/>
              <a:t>so that in the coming ages he might show the immeasurable riches of his grace in kindness toward us in Christ Jesus. </a:t>
            </a:r>
            <a:r>
              <a:rPr lang="en-US" sz="2100" b="1" baseline="30000" dirty="0"/>
              <a:t>8 </a:t>
            </a:r>
            <a:r>
              <a:rPr lang="en-US" sz="2100" dirty="0"/>
              <a:t>For by grace you have been saved through faith. And this is not your own doing; it is the gift of God, </a:t>
            </a:r>
            <a:r>
              <a:rPr lang="en-US" sz="2100" b="1" baseline="30000" dirty="0"/>
              <a:t>9 </a:t>
            </a:r>
            <a:r>
              <a:rPr lang="en-US" sz="2100" dirty="0"/>
              <a:t>not a result of works, so that no one may boast. </a:t>
            </a:r>
            <a:br>
              <a:rPr lang="en-US" sz="2100" dirty="0"/>
            </a:br>
            <a:endParaRPr lang="en-US" sz="2100" dirty="0"/>
          </a:p>
        </p:txBody>
      </p:sp>
      <p:sp>
        <p:nvSpPr>
          <p:cNvPr id="7" name="TextBox 6">
            <a:extLst>
              <a:ext uri="{FF2B5EF4-FFF2-40B4-BE49-F238E27FC236}">
                <a16:creationId xmlns:a16="http://schemas.microsoft.com/office/drawing/2014/main" id="{0E50AC64-8F35-47E4-AD23-CE4A1D16148C}"/>
              </a:ext>
            </a:extLst>
          </p:cNvPr>
          <p:cNvSpPr txBox="1"/>
          <p:nvPr/>
        </p:nvSpPr>
        <p:spPr>
          <a:xfrm>
            <a:off x="3101501" y="1559209"/>
            <a:ext cx="2940998" cy="523220"/>
          </a:xfrm>
          <a:prstGeom prst="rect">
            <a:avLst/>
          </a:prstGeom>
          <a:noFill/>
        </p:spPr>
        <p:txBody>
          <a:bodyPr wrap="none" rtlCol="0">
            <a:spAutoFit/>
          </a:bodyPr>
          <a:lstStyle/>
          <a:p>
            <a:r>
              <a:rPr lang="en-US" sz="2800" b="1" dirty="0">
                <a:solidFill>
                  <a:srgbClr val="CB4E52"/>
                </a:solidFill>
              </a:rPr>
              <a:t>LABOR DAY REMIX</a:t>
            </a:r>
          </a:p>
        </p:txBody>
      </p:sp>
      <p:sp>
        <p:nvSpPr>
          <p:cNvPr id="8" name="Rectangle 7">
            <a:extLst>
              <a:ext uri="{FF2B5EF4-FFF2-40B4-BE49-F238E27FC236}">
                <a16:creationId xmlns:a16="http://schemas.microsoft.com/office/drawing/2014/main" id="{C82399F5-9F07-4D69-BE5D-B9B7B130D8FB}"/>
              </a:ext>
            </a:extLst>
          </p:cNvPr>
          <p:cNvSpPr/>
          <p:nvPr/>
        </p:nvSpPr>
        <p:spPr>
          <a:xfrm>
            <a:off x="-924128" y="207246"/>
            <a:ext cx="10992256" cy="2451064"/>
          </a:xfrm>
          <a:prstGeom prst="rect">
            <a:avLst/>
          </a:prstGeom>
          <a:solidFill>
            <a:srgbClr val="017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473F51F-713A-442E-9405-9B61A818E92B}"/>
              </a:ext>
            </a:extLst>
          </p:cNvPr>
          <p:cNvSpPr txBox="1"/>
          <p:nvPr/>
        </p:nvSpPr>
        <p:spPr>
          <a:xfrm>
            <a:off x="321943" y="323683"/>
            <a:ext cx="8694667" cy="2123658"/>
          </a:xfrm>
          <a:prstGeom prst="rect">
            <a:avLst/>
          </a:prstGeom>
          <a:noFill/>
        </p:spPr>
        <p:txBody>
          <a:bodyPr wrap="square" rtlCol="0">
            <a:spAutoFit/>
          </a:bodyPr>
          <a:lstStyle/>
          <a:p>
            <a:r>
              <a:rPr lang="en-US" sz="2200" u="sng" dirty="0">
                <a:solidFill>
                  <a:schemeClr val="bg1"/>
                </a:solidFill>
              </a:rPr>
              <a:t>SEEKERS &amp; SKEPTICS: </a:t>
            </a:r>
          </a:p>
          <a:p>
            <a:pPr marL="339725" indent="-339725">
              <a:buFont typeface="+mj-lt"/>
              <a:buAutoNum type="arabicPeriod"/>
            </a:pPr>
            <a:r>
              <a:rPr lang="en-US" sz="2200" dirty="0">
                <a:solidFill>
                  <a:schemeClr val="bg1"/>
                </a:solidFill>
              </a:rPr>
              <a:t>What’s stopping me from accepting this free gift from Jesus?</a:t>
            </a:r>
          </a:p>
          <a:p>
            <a:endParaRPr lang="en-US" sz="2200" u="sng" dirty="0">
              <a:solidFill>
                <a:schemeClr val="bg1"/>
              </a:solidFill>
            </a:endParaRPr>
          </a:p>
          <a:p>
            <a:r>
              <a:rPr lang="en-US" sz="2200" u="sng" dirty="0">
                <a:solidFill>
                  <a:schemeClr val="bg1"/>
                </a:solidFill>
              </a:rPr>
              <a:t>CHRIST-FOLLOWERS:</a:t>
            </a:r>
          </a:p>
          <a:p>
            <a:pPr marL="342900" indent="-342900">
              <a:buFont typeface="+mj-lt"/>
              <a:buAutoNum type="arabicPeriod"/>
            </a:pPr>
            <a:r>
              <a:rPr lang="en-US" sz="2200" dirty="0">
                <a:solidFill>
                  <a:schemeClr val="bg1"/>
                </a:solidFill>
              </a:rPr>
              <a:t>In what ways am I still trying to work for my good standing with God?</a:t>
            </a:r>
          </a:p>
          <a:p>
            <a:pPr marL="342900" indent="-342900">
              <a:buFont typeface="+mj-lt"/>
              <a:buAutoNum type="arabicPeriod"/>
            </a:pPr>
            <a:r>
              <a:rPr lang="en-US" sz="2200" dirty="0">
                <a:solidFill>
                  <a:schemeClr val="bg1"/>
                </a:solidFill>
              </a:rPr>
              <a:t>What “works” do I need to lay down, and risk resting from?</a:t>
            </a:r>
          </a:p>
        </p:txBody>
      </p:sp>
    </p:spTree>
    <p:extLst>
      <p:ext uri="{BB962C8B-B14F-4D97-AF65-F5344CB8AC3E}">
        <p14:creationId xmlns:p14="http://schemas.microsoft.com/office/powerpoint/2010/main" val="1035254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8D21-952D-4555-9CB3-6EF3964B0E3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E2A304D-DEA1-4AF9-AD9E-DCE405A712FD}"/>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9000"/>
                    </a14:imgEffect>
                  </a14:imgLayer>
                </a14:imgProps>
              </a:ext>
              <a:ext uri="{28A0092B-C50C-407E-A947-70E740481C1C}">
                <a14:useLocalDpi xmlns:a14="http://schemas.microsoft.com/office/drawing/2010/main" val="0"/>
              </a:ext>
            </a:extLst>
          </a:blip>
          <a:stretch>
            <a:fillRect/>
          </a:stretch>
        </p:blipFill>
        <p:spPr>
          <a:xfrm>
            <a:off x="0" y="0"/>
            <a:ext cx="9144000" cy="6858000"/>
          </a:xfrm>
        </p:spPr>
      </p:pic>
      <p:sp>
        <p:nvSpPr>
          <p:cNvPr id="6" name="TextBox 5">
            <a:extLst>
              <a:ext uri="{FF2B5EF4-FFF2-40B4-BE49-F238E27FC236}">
                <a16:creationId xmlns:a16="http://schemas.microsoft.com/office/drawing/2014/main" id="{0163D47A-D433-4D99-B15D-C12B0CB3D73F}"/>
              </a:ext>
            </a:extLst>
          </p:cNvPr>
          <p:cNvSpPr txBox="1"/>
          <p:nvPr/>
        </p:nvSpPr>
        <p:spPr>
          <a:xfrm>
            <a:off x="2390001" y="2053245"/>
            <a:ext cx="4380623" cy="769441"/>
          </a:xfrm>
          <a:prstGeom prst="rect">
            <a:avLst/>
          </a:prstGeom>
          <a:noFill/>
        </p:spPr>
        <p:txBody>
          <a:bodyPr wrap="none" rtlCol="0">
            <a:spAutoFit/>
          </a:bodyPr>
          <a:lstStyle/>
          <a:p>
            <a:r>
              <a:rPr lang="en-US" sz="4400" b="1" dirty="0">
                <a:solidFill>
                  <a:srgbClr val="017795"/>
                </a:solidFill>
              </a:rPr>
              <a:t>EPHESIANS 2:1-10</a:t>
            </a:r>
          </a:p>
        </p:txBody>
      </p:sp>
      <p:sp>
        <p:nvSpPr>
          <p:cNvPr id="3" name="TextBox 2">
            <a:extLst>
              <a:ext uri="{FF2B5EF4-FFF2-40B4-BE49-F238E27FC236}">
                <a16:creationId xmlns:a16="http://schemas.microsoft.com/office/drawing/2014/main" id="{E4F4FA83-E702-4FDD-BDDC-7D801EA8361D}"/>
              </a:ext>
            </a:extLst>
          </p:cNvPr>
          <p:cNvSpPr txBox="1"/>
          <p:nvPr/>
        </p:nvSpPr>
        <p:spPr>
          <a:xfrm>
            <a:off x="136188" y="2725406"/>
            <a:ext cx="8922356" cy="4164217"/>
          </a:xfrm>
          <a:prstGeom prst="rect">
            <a:avLst/>
          </a:prstGeom>
          <a:noFill/>
        </p:spPr>
        <p:txBody>
          <a:bodyPr wrap="square" rtlCol="0">
            <a:spAutoFit/>
          </a:bodyPr>
          <a:lstStyle/>
          <a:p>
            <a:pPr>
              <a:lnSpc>
                <a:spcPct val="90000"/>
              </a:lnSpc>
            </a:pPr>
            <a:r>
              <a:rPr lang="en-US" sz="2100" b="1" baseline="30000" dirty="0"/>
              <a:t>1 </a:t>
            </a:r>
            <a:r>
              <a:rPr lang="en-US" sz="2100" dirty="0"/>
              <a:t>And you were dead in the trespasses and sins </a:t>
            </a:r>
            <a:r>
              <a:rPr lang="en-US" sz="2100" b="1" baseline="30000" dirty="0"/>
              <a:t>2 </a:t>
            </a:r>
            <a:r>
              <a:rPr lang="en-US" sz="2100" dirty="0"/>
              <a:t>in which you once walked, following the course of this world, following the prince of the power of the air, the spirit that is now at work in the sons of disobedience— </a:t>
            </a:r>
            <a:r>
              <a:rPr lang="en-US" sz="2100" b="1" baseline="30000" dirty="0"/>
              <a:t>3 </a:t>
            </a:r>
            <a:r>
              <a:rPr lang="en-US" sz="2100" dirty="0"/>
              <a:t>among whom we all once lived in the passions of our flesh, carrying out the desires of the body</a:t>
            </a:r>
            <a:br>
              <a:rPr lang="en-US" sz="2100" dirty="0"/>
            </a:br>
            <a:r>
              <a:rPr lang="en-US" sz="2100" dirty="0"/>
              <a:t>and the mind, and were by nature children of wrath, like the rest of mankind.</a:t>
            </a:r>
            <a:br>
              <a:rPr lang="en-US" sz="2100" dirty="0"/>
            </a:br>
            <a:r>
              <a:rPr lang="en-US" sz="2100" b="1" baseline="30000" dirty="0"/>
              <a:t>4 </a:t>
            </a:r>
            <a:r>
              <a:rPr lang="en-US" sz="2100" dirty="0"/>
              <a:t>But God, being rich in mercy, because of the great love with which he loved us,</a:t>
            </a:r>
            <a:br>
              <a:rPr lang="en-US" sz="2100" dirty="0"/>
            </a:br>
            <a:r>
              <a:rPr lang="en-US" sz="2100" b="1" baseline="30000" dirty="0"/>
              <a:t>5 </a:t>
            </a:r>
            <a:r>
              <a:rPr lang="en-US" sz="2100" dirty="0"/>
              <a:t>even when we were dead in our trespasses, made us alive together with Christ</a:t>
            </a:r>
            <a:br>
              <a:rPr lang="en-US" sz="2100" dirty="0"/>
            </a:br>
            <a:r>
              <a:rPr lang="en-US" sz="2100" dirty="0"/>
              <a:t>—by grace you have been saved— </a:t>
            </a:r>
            <a:r>
              <a:rPr lang="en-US" sz="2100" b="1" baseline="30000" dirty="0"/>
              <a:t>6 </a:t>
            </a:r>
            <a:r>
              <a:rPr lang="en-US" sz="2100" dirty="0"/>
              <a:t>and raised us up with him and seated us with him in the heavenly places in Christ Jesus, </a:t>
            </a:r>
            <a:r>
              <a:rPr lang="en-US" sz="2100" b="1" baseline="30000" dirty="0"/>
              <a:t>7 </a:t>
            </a:r>
            <a:r>
              <a:rPr lang="en-US" sz="2100" dirty="0"/>
              <a:t>so that in the coming ages he might show the immeasurable riches of his grace in kindness toward us in Christ Jesus. </a:t>
            </a:r>
            <a:r>
              <a:rPr lang="en-US" sz="2100" b="1" baseline="30000" dirty="0"/>
              <a:t>8 </a:t>
            </a:r>
            <a:r>
              <a:rPr lang="en-US" sz="2100" dirty="0"/>
              <a:t>For by grace you have been saved through faith. And this is not your own doing; it is the gift of God, </a:t>
            </a:r>
            <a:r>
              <a:rPr lang="en-US" sz="2100" b="1" baseline="30000" dirty="0"/>
              <a:t>9 </a:t>
            </a:r>
            <a:r>
              <a:rPr lang="en-US" sz="2100" dirty="0"/>
              <a:t>not a result of works, so that no one may boast. </a:t>
            </a:r>
            <a:br>
              <a:rPr lang="en-US" sz="2100" dirty="0"/>
            </a:br>
            <a:r>
              <a:rPr lang="en-US" sz="2100" b="1" baseline="30000" dirty="0"/>
              <a:t>10 </a:t>
            </a:r>
            <a:r>
              <a:rPr lang="en-US" sz="2100" dirty="0"/>
              <a:t>For we are his workmanship, created in Christ Jesus for good works, which God prepared beforehand, that we should walk in them.</a:t>
            </a:r>
          </a:p>
        </p:txBody>
      </p:sp>
      <p:sp>
        <p:nvSpPr>
          <p:cNvPr id="7" name="TextBox 6">
            <a:extLst>
              <a:ext uri="{FF2B5EF4-FFF2-40B4-BE49-F238E27FC236}">
                <a16:creationId xmlns:a16="http://schemas.microsoft.com/office/drawing/2014/main" id="{627392B8-455F-41BD-B679-C389DBCAA38E}"/>
              </a:ext>
            </a:extLst>
          </p:cNvPr>
          <p:cNvSpPr txBox="1"/>
          <p:nvPr/>
        </p:nvSpPr>
        <p:spPr>
          <a:xfrm>
            <a:off x="3101501" y="1559209"/>
            <a:ext cx="2940998" cy="523220"/>
          </a:xfrm>
          <a:prstGeom prst="rect">
            <a:avLst/>
          </a:prstGeom>
          <a:noFill/>
        </p:spPr>
        <p:txBody>
          <a:bodyPr wrap="none" rtlCol="0">
            <a:spAutoFit/>
          </a:bodyPr>
          <a:lstStyle/>
          <a:p>
            <a:r>
              <a:rPr lang="en-US" sz="2800" b="1" dirty="0">
                <a:solidFill>
                  <a:srgbClr val="CB4E52"/>
                </a:solidFill>
              </a:rPr>
              <a:t>LABOR DAY REMIX</a:t>
            </a:r>
          </a:p>
        </p:txBody>
      </p:sp>
    </p:spTree>
    <p:extLst>
      <p:ext uri="{BB962C8B-B14F-4D97-AF65-F5344CB8AC3E}">
        <p14:creationId xmlns:p14="http://schemas.microsoft.com/office/powerpoint/2010/main" val="834327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8D21-952D-4555-9CB3-6EF3964B0E3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E2A304D-DEA1-4AF9-AD9E-DCE405A712FD}"/>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9000"/>
                    </a14:imgEffect>
                  </a14:imgLayer>
                </a14:imgProps>
              </a:ext>
              <a:ext uri="{28A0092B-C50C-407E-A947-70E740481C1C}">
                <a14:useLocalDpi xmlns:a14="http://schemas.microsoft.com/office/drawing/2010/main" val="0"/>
              </a:ext>
            </a:extLst>
          </a:blip>
          <a:stretch>
            <a:fillRect/>
          </a:stretch>
        </p:blipFill>
        <p:spPr>
          <a:xfrm>
            <a:off x="0" y="0"/>
            <a:ext cx="9144000" cy="6858000"/>
          </a:xfrm>
        </p:spPr>
      </p:pic>
      <p:sp>
        <p:nvSpPr>
          <p:cNvPr id="6" name="TextBox 5">
            <a:extLst>
              <a:ext uri="{FF2B5EF4-FFF2-40B4-BE49-F238E27FC236}">
                <a16:creationId xmlns:a16="http://schemas.microsoft.com/office/drawing/2014/main" id="{0163D47A-D433-4D99-B15D-C12B0CB3D73F}"/>
              </a:ext>
            </a:extLst>
          </p:cNvPr>
          <p:cNvSpPr txBox="1"/>
          <p:nvPr/>
        </p:nvSpPr>
        <p:spPr>
          <a:xfrm>
            <a:off x="2390001" y="2053245"/>
            <a:ext cx="4380623" cy="769441"/>
          </a:xfrm>
          <a:prstGeom prst="rect">
            <a:avLst/>
          </a:prstGeom>
          <a:noFill/>
        </p:spPr>
        <p:txBody>
          <a:bodyPr wrap="none" rtlCol="0">
            <a:spAutoFit/>
          </a:bodyPr>
          <a:lstStyle/>
          <a:p>
            <a:r>
              <a:rPr lang="en-US" sz="4400" b="1" dirty="0">
                <a:solidFill>
                  <a:srgbClr val="017795"/>
                </a:solidFill>
              </a:rPr>
              <a:t>EPHESIANS 2:1-10</a:t>
            </a:r>
          </a:p>
        </p:txBody>
      </p:sp>
      <p:sp>
        <p:nvSpPr>
          <p:cNvPr id="3" name="TextBox 2">
            <a:extLst>
              <a:ext uri="{FF2B5EF4-FFF2-40B4-BE49-F238E27FC236}">
                <a16:creationId xmlns:a16="http://schemas.microsoft.com/office/drawing/2014/main" id="{E4F4FA83-E702-4FDD-BDDC-7D801EA8361D}"/>
              </a:ext>
            </a:extLst>
          </p:cNvPr>
          <p:cNvSpPr txBox="1"/>
          <p:nvPr/>
        </p:nvSpPr>
        <p:spPr>
          <a:xfrm>
            <a:off x="136188" y="2725406"/>
            <a:ext cx="8922356" cy="4164217"/>
          </a:xfrm>
          <a:prstGeom prst="rect">
            <a:avLst/>
          </a:prstGeom>
          <a:noFill/>
        </p:spPr>
        <p:txBody>
          <a:bodyPr wrap="square" rtlCol="0">
            <a:spAutoFit/>
          </a:bodyPr>
          <a:lstStyle/>
          <a:p>
            <a:pPr>
              <a:lnSpc>
                <a:spcPct val="90000"/>
              </a:lnSpc>
            </a:pPr>
            <a:r>
              <a:rPr lang="en-US" sz="2100" b="1" baseline="30000" dirty="0"/>
              <a:t>1 </a:t>
            </a:r>
            <a:r>
              <a:rPr lang="en-US" sz="2100" dirty="0"/>
              <a:t>And you were dead in the trespasses and sins </a:t>
            </a:r>
            <a:r>
              <a:rPr lang="en-US" sz="2100" b="1" baseline="30000" dirty="0"/>
              <a:t>2 </a:t>
            </a:r>
            <a:r>
              <a:rPr lang="en-US" sz="2100" dirty="0"/>
              <a:t>in which you once walked, following the course of this world, following the prince of the power of the air, the spirit that is now at work in the sons of disobedience— </a:t>
            </a:r>
            <a:r>
              <a:rPr lang="en-US" sz="2100" b="1" baseline="30000" dirty="0"/>
              <a:t>3 </a:t>
            </a:r>
            <a:r>
              <a:rPr lang="en-US" sz="2100" dirty="0"/>
              <a:t>among whom we all once lived in the passions of our flesh, carrying out the desires of the body</a:t>
            </a:r>
            <a:br>
              <a:rPr lang="en-US" sz="2100" dirty="0"/>
            </a:br>
            <a:r>
              <a:rPr lang="en-US" sz="2100" dirty="0"/>
              <a:t>and the mind, and were by nature children of wrath, like the rest of mankind.</a:t>
            </a:r>
            <a:br>
              <a:rPr lang="en-US" sz="2100" dirty="0"/>
            </a:br>
            <a:r>
              <a:rPr lang="en-US" sz="2100" b="1" baseline="30000" dirty="0"/>
              <a:t>4 </a:t>
            </a:r>
            <a:r>
              <a:rPr lang="en-US" sz="2100" dirty="0"/>
              <a:t>But God, being rich in mercy, because of the great love with which he loved us,</a:t>
            </a:r>
            <a:br>
              <a:rPr lang="en-US" sz="2100" dirty="0"/>
            </a:br>
            <a:r>
              <a:rPr lang="en-US" sz="2100" b="1" baseline="30000" dirty="0"/>
              <a:t>5 </a:t>
            </a:r>
            <a:r>
              <a:rPr lang="en-US" sz="2100" dirty="0"/>
              <a:t>even when we were dead in our trespasses, made us alive together with Christ</a:t>
            </a:r>
            <a:br>
              <a:rPr lang="en-US" sz="2100" dirty="0"/>
            </a:br>
            <a:r>
              <a:rPr lang="en-US" sz="2100" dirty="0"/>
              <a:t>—by grace you have been saved— </a:t>
            </a:r>
            <a:r>
              <a:rPr lang="en-US" sz="2100" b="1" baseline="30000" dirty="0"/>
              <a:t>6 </a:t>
            </a:r>
            <a:r>
              <a:rPr lang="en-US" sz="2100" dirty="0"/>
              <a:t>and raised us up with him and seated us with him in the heavenly places in Christ Jesus, </a:t>
            </a:r>
            <a:r>
              <a:rPr lang="en-US" sz="2100" b="1" baseline="30000" dirty="0"/>
              <a:t>7 </a:t>
            </a:r>
            <a:r>
              <a:rPr lang="en-US" sz="2100" dirty="0"/>
              <a:t>so that in the coming ages he might show the immeasurable riches of his grace in kindness toward us in Christ Jesus. </a:t>
            </a:r>
            <a:r>
              <a:rPr lang="en-US" sz="2100" b="1" baseline="30000" dirty="0"/>
              <a:t>8 </a:t>
            </a:r>
            <a:r>
              <a:rPr lang="en-US" sz="2100" dirty="0"/>
              <a:t>For by grace you have been saved through faith. And this is not your own doing; it is the gift of God, </a:t>
            </a:r>
            <a:r>
              <a:rPr lang="en-US" sz="2100" b="1" baseline="30000" dirty="0"/>
              <a:t>9 </a:t>
            </a:r>
            <a:r>
              <a:rPr lang="en-US" sz="2100" dirty="0"/>
              <a:t>not a result of works, so that no one may boast. </a:t>
            </a:r>
            <a:br>
              <a:rPr lang="en-US" sz="2100" dirty="0"/>
            </a:br>
            <a:r>
              <a:rPr lang="en-US" sz="2100" b="1" baseline="30000" dirty="0"/>
              <a:t>10 </a:t>
            </a:r>
            <a:r>
              <a:rPr lang="en-US" sz="2100" dirty="0"/>
              <a:t>For we are his workmanship, created in Christ Jesus for good works, which God prepared beforehand, that we should walk in them.</a:t>
            </a:r>
          </a:p>
        </p:txBody>
      </p:sp>
      <p:sp>
        <p:nvSpPr>
          <p:cNvPr id="7" name="TextBox 6">
            <a:extLst>
              <a:ext uri="{FF2B5EF4-FFF2-40B4-BE49-F238E27FC236}">
                <a16:creationId xmlns:a16="http://schemas.microsoft.com/office/drawing/2014/main" id="{627392B8-455F-41BD-B679-C389DBCAA38E}"/>
              </a:ext>
            </a:extLst>
          </p:cNvPr>
          <p:cNvSpPr txBox="1"/>
          <p:nvPr/>
        </p:nvSpPr>
        <p:spPr>
          <a:xfrm>
            <a:off x="3101501" y="1559209"/>
            <a:ext cx="2940998" cy="523220"/>
          </a:xfrm>
          <a:prstGeom prst="rect">
            <a:avLst/>
          </a:prstGeom>
          <a:noFill/>
        </p:spPr>
        <p:txBody>
          <a:bodyPr wrap="none" rtlCol="0">
            <a:spAutoFit/>
          </a:bodyPr>
          <a:lstStyle/>
          <a:p>
            <a:r>
              <a:rPr lang="en-US" sz="2800" b="1" dirty="0">
                <a:solidFill>
                  <a:srgbClr val="CB4E52"/>
                </a:solidFill>
              </a:rPr>
              <a:t>LABOR DAY REMIX</a:t>
            </a:r>
          </a:p>
        </p:txBody>
      </p:sp>
      <p:sp>
        <p:nvSpPr>
          <p:cNvPr id="8" name="Rectangle 7">
            <a:extLst>
              <a:ext uri="{FF2B5EF4-FFF2-40B4-BE49-F238E27FC236}">
                <a16:creationId xmlns:a16="http://schemas.microsoft.com/office/drawing/2014/main" id="{C82399F5-9F07-4D69-BE5D-B9B7B130D8FB}"/>
              </a:ext>
            </a:extLst>
          </p:cNvPr>
          <p:cNvSpPr/>
          <p:nvPr/>
        </p:nvSpPr>
        <p:spPr>
          <a:xfrm>
            <a:off x="-1001949" y="2865217"/>
            <a:ext cx="10992256" cy="1632583"/>
          </a:xfrm>
          <a:prstGeom prst="rect">
            <a:avLst/>
          </a:prstGeom>
          <a:solidFill>
            <a:srgbClr val="017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473F51F-713A-442E-9405-9B61A818E92B}"/>
              </a:ext>
            </a:extLst>
          </p:cNvPr>
          <p:cNvSpPr txBox="1"/>
          <p:nvPr/>
        </p:nvSpPr>
        <p:spPr>
          <a:xfrm>
            <a:off x="244122" y="2939122"/>
            <a:ext cx="8694667" cy="1446550"/>
          </a:xfrm>
          <a:prstGeom prst="rect">
            <a:avLst/>
          </a:prstGeom>
          <a:noFill/>
        </p:spPr>
        <p:txBody>
          <a:bodyPr wrap="square" rtlCol="0">
            <a:spAutoFit/>
          </a:bodyPr>
          <a:lstStyle/>
          <a:p>
            <a:r>
              <a:rPr lang="en-US" sz="2200" u="sng" dirty="0">
                <a:solidFill>
                  <a:schemeClr val="bg1"/>
                </a:solidFill>
              </a:rPr>
              <a:t>EVERYONE:</a:t>
            </a:r>
          </a:p>
          <a:p>
            <a:pPr marL="342900" indent="-342900">
              <a:buFont typeface="+mj-lt"/>
              <a:buAutoNum type="arabicPeriod"/>
            </a:pPr>
            <a:r>
              <a:rPr lang="en-US" sz="2200" dirty="0">
                <a:solidFill>
                  <a:schemeClr val="bg1"/>
                </a:solidFill>
              </a:rPr>
              <a:t>What transforming work do you sense God trying to do in your life?</a:t>
            </a:r>
          </a:p>
          <a:p>
            <a:pPr marL="342900" indent="-342900">
              <a:buFont typeface="+mj-lt"/>
              <a:buAutoNum type="arabicPeriod"/>
            </a:pPr>
            <a:r>
              <a:rPr lang="en-US" sz="2200" dirty="0">
                <a:solidFill>
                  <a:schemeClr val="bg1"/>
                </a:solidFill>
              </a:rPr>
              <a:t>What good works have you seen him do through you?</a:t>
            </a:r>
          </a:p>
          <a:p>
            <a:pPr marL="342900" indent="-342900">
              <a:buFont typeface="+mj-lt"/>
              <a:buAutoNum type="arabicPeriod"/>
            </a:pPr>
            <a:r>
              <a:rPr lang="en-US" sz="2200" dirty="0">
                <a:solidFill>
                  <a:schemeClr val="bg1"/>
                </a:solidFill>
              </a:rPr>
              <a:t>What good works might he be preparing you for?</a:t>
            </a:r>
          </a:p>
        </p:txBody>
      </p:sp>
    </p:spTree>
    <p:extLst>
      <p:ext uri="{BB962C8B-B14F-4D97-AF65-F5344CB8AC3E}">
        <p14:creationId xmlns:p14="http://schemas.microsoft.com/office/powerpoint/2010/main" val="2264066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8D21-952D-4555-9CB3-6EF3964B0E3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E2A304D-DEA1-4AF9-AD9E-DCE405A712FD}"/>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9000"/>
                    </a14:imgEffect>
                  </a14:imgLayer>
                </a14:imgProps>
              </a:ext>
              <a:ext uri="{28A0092B-C50C-407E-A947-70E740481C1C}">
                <a14:useLocalDpi xmlns:a14="http://schemas.microsoft.com/office/drawing/2010/main" val="0"/>
              </a:ext>
            </a:extLst>
          </a:blip>
          <a:stretch>
            <a:fillRect/>
          </a:stretch>
        </p:blipFill>
        <p:spPr>
          <a:xfrm>
            <a:off x="0" y="0"/>
            <a:ext cx="9144000" cy="6858000"/>
          </a:xfrm>
        </p:spPr>
      </p:pic>
      <p:sp>
        <p:nvSpPr>
          <p:cNvPr id="6" name="TextBox 5">
            <a:extLst>
              <a:ext uri="{FF2B5EF4-FFF2-40B4-BE49-F238E27FC236}">
                <a16:creationId xmlns:a16="http://schemas.microsoft.com/office/drawing/2014/main" id="{0163D47A-D433-4D99-B15D-C12B0CB3D73F}"/>
              </a:ext>
            </a:extLst>
          </p:cNvPr>
          <p:cNvSpPr txBox="1"/>
          <p:nvPr/>
        </p:nvSpPr>
        <p:spPr>
          <a:xfrm>
            <a:off x="2390001" y="2053245"/>
            <a:ext cx="4380623" cy="769441"/>
          </a:xfrm>
          <a:prstGeom prst="rect">
            <a:avLst/>
          </a:prstGeom>
          <a:noFill/>
        </p:spPr>
        <p:txBody>
          <a:bodyPr wrap="none" rtlCol="0">
            <a:spAutoFit/>
          </a:bodyPr>
          <a:lstStyle/>
          <a:p>
            <a:r>
              <a:rPr lang="en-US" sz="4400" b="1" dirty="0">
                <a:solidFill>
                  <a:srgbClr val="017795"/>
                </a:solidFill>
              </a:rPr>
              <a:t>EPHESIANS 2:1-10</a:t>
            </a:r>
          </a:p>
        </p:txBody>
      </p:sp>
      <p:sp>
        <p:nvSpPr>
          <p:cNvPr id="3" name="TextBox 2">
            <a:extLst>
              <a:ext uri="{FF2B5EF4-FFF2-40B4-BE49-F238E27FC236}">
                <a16:creationId xmlns:a16="http://schemas.microsoft.com/office/drawing/2014/main" id="{E4F4FA83-E702-4FDD-BDDC-7D801EA8361D}"/>
              </a:ext>
            </a:extLst>
          </p:cNvPr>
          <p:cNvSpPr txBox="1"/>
          <p:nvPr/>
        </p:nvSpPr>
        <p:spPr>
          <a:xfrm>
            <a:off x="136188" y="2725406"/>
            <a:ext cx="8922356" cy="4164217"/>
          </a:xfrm>
          <a:prstGeom prst="rect">
            <a:avLst/>
          </a:prstGeom>
          <a:noFill/>
        </p:spPr>
        <p:txBody>
          <a:bodyPr wrap="square" rtlCol="0">
            <a:spAutoFit/>
          </a:bodyPr>
          <a:lstStyle/>
          <a:p>
            <a:pPr>
              <a:lnSpc>
                <a:spcPct val="90000"/>
              </a:lnSpc>
            </a:pPr>
            <a:r>
              <a:rPr lang="en-US" sz="2100" b="1" baseline="30000" dirty="0"/>
              <a:t>1 </a:t>
            </a:r>
            <a:r>
              <a:rPr lang="en-US" sz="2100" dirty="0"/>
              <a:t>And you were dead in the trespasses and sins </a:t>
            </a:r>
            <a:r>
              <a:rPr lang="en-US" sz="2100" b="1" baseline="30000" dirty="0"/>
              <a:t>2 </a:t>
            </a:r>
            <a:r>
              <a:rPr lang="en-US" sz="2100" dirty="0"/>
              <a:t>in which you once walked, following the course of this world, following the prince of the power of the air, the spirit that is now at work in the sons of disobedience— </a:t>
            </a:r>
            <a:r>
              <a:rPr lang="en-US" sz="2100" b="1" baseline="30000" dirty="0"/>
              <a:t>3 </a:t>
            </a:r>
            <a:r>
              <a:rPr lang="en-US" sz="2100" dirty="0"/>
              <a:t>among whom we all once lived in the passions of our flesh, carrying out the desires of the body</a:t>
            </a:r>
            <a:br>
              <a:rPr lang="en-US" sz="2100" dirty="0"/>
            </a:br>
            <a:r>
              <a:rPr lang="en-US" sz="2100" dirty="0"/>
              <a:t>and the mind, and were by nature children of wrath, like the rest of mankind.</a:t>
            </a:r>
            <a:br>
              <a:rPr lang="en-US" sz="2100" dirty="0"/>
            </a:br>
            <a:r>
              <a:rPr lang="en-US" sz="2100" b="1" baseline="30000" dirty="0"/>
              <a:t>4 </a:t>
            </a:r>
            <a:r>
              <a:rPr lang="en-US" sz="2100" dirty="0"/>
              <a:t>But God, being rich in mercy, because of the great love with which he loved us,</a:t>
            </a:r>
            <a:br>
              <a:rPr lang="en-US" sz="2100" dirty="0"/>
            </a:br>
            <a:r>
              <a:rPr lang="en-US" sz="2100" b="1" baseline="30000" dirty="0"/>
              <a:t>5 </a:t>
            </a:r>
            <a:r>
              <a:rPr lang="en-US" sz="2100" dirty="0"/>
              <a:t>even when we were dead in our trespasses, made us alive together with Christ</a:t>
            </a:r>
            <a:br>
              <a:rPr lang="en-US" sz="2100" dirty="0"/>
            </a:br>
            <a:r>
              <a:rPr lang="en-US" sz="2100" dirty="0"/>
              <a:t>—by grace you have been saved— </a:t>
            </a:r>
            <a:r>
              <a:rPr lang="en-US" sz="2100" b="1" baseline="30000" dirty="0"/>
              <a:t>6 </a:t>
            </a:r>
            <a:r>
              <a:rPr lang="en-US" sz="2100" dirty="0"/>
              <a:t>and raised us up with him and seated us with him in the heavenly places in Christ Jesus, </a:t>
            </a:r>
            <a:r>
              <a:rPr lang="en-US" sz="2100" b="1" baseline="30000" dirty="0"/>
              <a:t>7 </a:t>
            </a:r>
            <a:r>
              <a:rPr lang="en-US" sz="2100" dirty="0"/>
              <a:t>so that in the coming ages he might show the immeasurable riches of his grace in kindness toward us in Christ Jesus. </a:t>
            </a:r>
            <a:r>
              <a:rPr lang="en-US" sz="2100" b="1" baseline="30000" dirty="0"/>
              <a:t>8 </a:t>
            </a:r>
            <a:r>
              <a:rPr lang="en-US" sz="2100" dirty="0"/>
              <a:t>For by grace you have been saved through faith. And this is not your own doing; it is the gift of God, </a:t>
            </a:r>
            <a:r>
              <a:rPr lang="en-US" sz="2100" b="1" baseline="30000" dirty="0"/>
              <a:t>9 </a:t>
            </a:r>
            <a:r>
              <a:rPr lang="en-US" sz="2100" dirty="0"/>
              <a:t>not a result of works, so that no one may boast. </a:t>
            </a:r>
            <a:br>
              <a:rPr lang="en-US" sz="2100" dirty="0"/>
            </a:br>
            <a:r>
              <a:rPr lang="en-US" sz="2100" b="1" baseline="30000" dirty="0"/>
              <a:t>10 </a:t>
            </a:r>
            <a:r>
              <a:rPr lang="en-US" sz="2100" dirty="0"/>
              <a:t>For we are his workmanship, created in Christ Jesus for good works, which God prepared beforehand, that we should walk in them.</a:t>
            </a:r>
          </a:p>
        </p:txBody>
      </p:sp>
      <p:sp>
        <p:nvSpPr>
          <p:cNvPr id="7" name="TextBox 6">
            <a:extLst>
              <a:ext uri="{FF2B5EF4-FFF2-40B4-BE49-F238E27FC236}">
                <a16:creationId xmlns:a16="http://schemas.microsoft.com/office/drawing/2014/main" id="{627392B8-455F-41BD-B679-C389DBCAA38E}"/>
              </a:ext>
            </a:extLst>
          </p:cNvPr>
          <p:cNvSpPr txBox="1"/>
          <p:nvPr/>
        </p:nvSpPr>
        <p:spPr>
          <a:xfrm>
            <a:off x="3101501" y="1559209"/>
            <a:ext cx="2940998" cy="523220"/>
          </a:xfrm>
          <a:prstGeom prst="rect">
            <a:avLst/>
          </a:prstGeom>
          <a:noFill/>
        </p:spPr>
        <p:txBody>
          <a:bodyPr wrap="none" rtlCol="0">
            <a:spAutoFit/>
          </a:bodyPr>
          <a:lstStyle/>
          <a:p>
            <a:r>
              <a:rPr lang="en-US" sz="2800" b="1" dirty="0">
                <a:solidFill>
                  <a:srgbClr val="CB4E52"/>
                </a:solidFill>
              </a:rPr>
              <a:t>LABOR DAY REMIX</a:t>
            </a:r>
          </a:p>
        </p:txBody>
      </p:sp>
    </p:spTree>
    <p:extLst>
      <p:ext uri="{BB962C8B-B14F-4D97-AF65-F5344CB8AC3E}">
        <p14:creationId xmlns:p14="http://schemas.microsoft.com/office/powerpoint/2010/main" val="1931809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6">
            <a:extLst>
              <a:ext uri="{FF2B5EF4-FFF2-40B4-BE49-F238E27FC236}">
                <a16:creationId xmlns:a16="http://schemas.microsoft.com/office/drawing/2014/main" id="{0D388341-9587-457F-B5D9-A64889AC23D3}"/>
              </a:ext>
            </a:extLst>
          </p:cNvPr>
          <p:cNvSpPr/>
          <p:nvPr/>
        </p:nvSpPr>
        <p:spPr>
          <a:xfrm rot="10800000" flipH="1">
            <a:off x="0" y="926349"/>
            <a:ext cx="9765102" cy="337836"/>
          </a:xfrm>
          <a:prstGeom prst="triangle">
            <a:avLst>
              <a:gd name="adj" fmla="val 0"/>
            </a:avLst>
          </a:prstGeom>
          <a:solidFill>
            <a:srgbClr val="2E5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033BE2E-325A-4A66-B2ED-9D6F5BFDE651}"/>
              </a:ext>
            </a:extLst>
          </p:cNvPr>
          <p:cNvSpPr/>
          <p:nvPr/>
        </p:nvSpPr>
        <p:spPr>
          <a:xfrm>
            <a:off x="1" y="-60385"/>
            <a:ext cx="9144000" cy="992038"/>
          </a:xfrm>
          <a:prstGeom prst="rect">
            <a:avLst/>
          </a:prstGeom>
          <a:solidFill>
            <a:srgbClr val="2E5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EAD048-720E-47CE-9A43-658E55AE02A5}"/>
              </a:ext>
            </a:extLst>
          </p:cNvPr>
          <p:cNvSpPr>
            <a:spLocks noGrp="1"/>
          </p:cNvSpPr>
          <p:nvPr>
            <p:ph type="title"/>
          </p:nvPr>
        </p:nvSpPr>
        <p:spPr>
          <a:xfrm>
            <a:off x="282009" y="142860"/>
            <a:ext cx="8776535" cy="926816"/>
          </a:xfrm>
        </p:spPr>
        <p:txBody>
          <a:bodyPr>
            <a:noAutofit/>
          </a:bodyPr>
          <a:lstStyle/>
          <a:p>
            <a:r>
              <a:rPr lang="en-US" sz="5500" dirty="0">
                <a:solidFill>
                  <a:schemeClr val="bg1"/>
                </a:solidFill>
              </a:rPr>
              <a:t>MINGLE QUESTION</a:t>
            </a:r>
          </a:p>
        </p:txBody>
      </p:sp>
      <p:sp>
        <p:nvSpPr>
          <p:cNvPr id="5" name="Content Placeholder 4"/>
          <p:cNvSpPr>
            <a:spLocks noGrp="1"/>
          </p:cNvSpPr>
          <p:nvPr>
            <p:ph idx="1"/>
          </p:nvPr>
        </p:nvSpPr>
        <p:spPr>
          <a:xfrm>
            <a:off x="282009" y="1674688"/>
            <a:ext cx="8594863" cy="5103166"/>
          </a:xfrm>
        </p:spPr>
        <p:txBody>
          <a:bodyPr>
            <a:normAutofit/>
          </a:bodyPr>
          <a:lstStyle/>
          <a:p>
            <a:pPr marL="0" indent="0" algn="ctr">
              <a:buNone/>
            </a:pPr>
            <a:r>
              <a:rPr lang="en-US" sz="6600" dirty="0"/>
              <a:t>What are you doing </a:t>
            </a:r>
            <a:br>
              <a:rPr lang="en-US" sz="6600" dirty="0"/>
            </a:br>
            <a:r>
              <a:rPr lang="en-US" sz="6600" dirty="0"/>
              <a:t>to celebrate Labor Day tomorrow?</a:t>
            </a:r>
          </a:p>
        </p:txBody>
      </p:sp>
    </p:spTree>
    <p:extLst>
      <p:ext uri="{BB962C8B-B14F-4D97-AF65-F5344CB8AC3E}">
        <p14:creationId xmlns:p14="http://schemas.microsoft.com/office/powerpoint/2010/main" val="356898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480678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1CD5E-A6A4-41E4-9946-41F9F3184B8C}"/>
              </a:ext>
            </a:extLst>
          </p:cNvPr>
          <p:cNvSpPr>
            <a:spLocks noGrp="1"/>
          </p:cNvSpPr>
          <p:nvPr>
            <p:ph type="title"/>
          </p:nvPr>
        </p:nvSpPr>
        <p:spPr>
          <a:xfrm>
            <a:off x="745305" y="602590"/>
            <a:ext cx="8776535" cy="1053474"/>
          </a:xfrm>
        </p:spPr>
        <p:txBody>
          <a:bodyPr/>
          <a:lstStyle/>
          <a:p>
            <a:r>
              <a:rPr lang="en-US" sz="4800" dirty="0"/>
              <a:t>THE STAND</a:t>
            </a:r>
          </a:p>
        </p:txBody>
      </p:sp>
      <p:sp>
        <p:nvSpPr>
          <p:cNvPr id="5" name="Content Placeholder 4">
            <a:extLst>
              <a:ext uri="{FF2B5EF4-FFF2-40B4-BE49-F238E27FC236}">
                <a16:creationId xmlns:a16="http://schemas.microsoft.com/office/drawing/2014/main" id="{A66E4536-C159-45C8-9645-AF5C0EE73EE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6365013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1CD5E-A6A4-41E4-9946-41F9F3184B8C}"/>
              </a:ext>
            </a:extLst>
          </p:cNvPr>
          <p:cNvSpPr>
            <a:spLocks noGrp="1"/>
          </p:cNvSpPr>
          <p:nvPr>
            <p:ph type="title"/>
          </p:nvPr>
        </p:nvSpPr>
        <p:spPr>
          <a:xfrm>
            <a:off x="745305" y="602590"/>
            <a:ext cx="8776535" cy="1053474"/>
          </a:xfrm>
        </p:spPr>
        <p:txBody>
          <a:bodyPr/>
          <a:lstStyle/>
          <a:p>
            <a:r>
              <a:rPr lang="en-US" sz="4800" dirty="0"/>
              <a:t>THE STAND</a:t>
            </a:r>
          </a:p>
        </p:txBody>
      </p:sp>
      <p:sp>
        <p:nvSpPr>
          <p:cNvPr id="3" name="Content Placeholder 2">
            <a:extLst>
              <a:ext uri="{FF2B5EF4-FFF2-40B4-BE49-F238E27FC236}">
                <a16:creationId xmlns:a16="http://schemas.microsoft.com/office/drawing/2014/main" id="{89B143C5-1AF7-4395-B054-D2213F50E19D}"/>
              </a:ext>
            </a:extLst>
          </p:cNvPr>
          <p:cNvSpPr>
            <a:spLocks noGrp="1"/>
          </p:cNvSpPr>
          <p:nvPr>
            <p:ph idx="1"/>
          </p:nvPr>
        </p:nvSpPr>
        <p:spPr>
          <a:xfrm>
            <a:off x="0" y="1787486"/>
            <a:ext cx="7717535" cy="5625250"/>
          </a:xfrm>
        </p:spPr>
        <p:txBody>
          <a:bodyPr>
            <a:normAutofit/>
          </a:bodyPr>
          <a:lstStyle/>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You stood before creation</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Eternity in Your hand</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You spoke the earth into motion</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My soul now to stand</a:t>
            </a:r>
          </a:p>
          <a:p>
            <a:pPr marL="0" indent="0">
              <a:buNone/>
            </a:pPr>
            <a:endParaRPr lang="en-US" sz="3100" dirty="0"/>
          </a:p>
          <a:p>
            <a:endParaRPr lang="en-US" dirty="0"/>
          </a:p>
        </p:txBody>
      </p:sp>
    </p:spTree>
    <p:extLst>
      <p:ext uri="{BB962C8B-B14F-4D97-AF65-F5344CB8AC3E}">
        <p14:creationId xmlns:p14="http://schemas.microsoft.com/office/powerpoint/2010/main" val="140130817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1CD5E-A6A4-41E4-9946-41F9F3184B8C}"/>
              </a:ext>
            </a:extLst>
          </p:cNvPr>
          <p:cNvSpPr>
            <a:spLocks noGrp="1"/>
          </p:cNvSpPr>
          <p:nvPr>
            <p:ph type="title"/>
          </p:nvPr>
        </p:nvSpPr>
        <p:spPr>
          <a:xfrm>
            <a:off x="745305" y="602590"/>
            <a:ext cx="8776535" cy="1053474"/>
          </a:xfrm>
        </p:spPr>
        <p:txBody>
          <a:bodyPr/>
          <a:lstStyle/>
          <a:p>
            <a:r>
              <a:rPr lang="en-US" sz="4800" dirty="0"/>
              <a:t>THE STAND</a:t>
            </a:r>
          </a:p>
        </p:txBody>
      </p:sp>
      <p:sp>
        <p:nvSpPr>
          <p:cNvPr id="3" name="Content Placeholder 2">
            <a:extLst>
              <a:ext uri="{FF2B5EF4-FFF2-40B4-BE49-F238E27FC236}">
                <a16:creationId xmlns:a16="http://schemas.microsoft.com/office/drawing/2014/main" id="{89B143C5-1AF7-4395-B054-D2213F50E19D}"/>
              </a:ext>
            </a:extLst>
          </p:cNvPr>
          <p:cNvSpPr>
            <a:spLocks noGrp="1"/>
          </p:cNvSpPr>
          <p:nvPr>
            <p:ph idx="1"/>
          </p:nvPr>
        </p:nvSpPr>
        <p:spPr>
          <a:xfrm>
            <a:off x="0" y="1787486"/>
            <a:ext cx="7717535" cy="5625250"/>
          </a:xfrm>
        </p:spPr>
        <p:txBody>
          <a:bodyPr>
            <a:normAutofit/>
          </a:bodyPr>
          <a:lstStyle/>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You stood before my failure</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Carried the Cross for my shame</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My sin weighed upon Your shoulders</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My soul now to stand</a:t>
            </a:r>
          </a:p>
          <a:p>
            <a:pPr marL="0" indent="0">
              <a:buNone/>
            </a:pPr>
            <a:endParaRPr lang="en-US" sz="3100" dirty="0"/>
          </a:p>
          <a:p>
            <a:endParaRPr lang="en-US" dirty="0"/>
          </a:p>
        </p:txBody>
      </p:sp>
    </p:spTree>
    <p:extLst>
      <p:ext uri="{BB962C8B-B14F-4D97-AF65-F5344CB8AC3E}">
        <p14:creationId xmlns:p14="http://schemas.microsoft.com/office/powerpoint/2010/main" val="316751776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1CD5E-A6A4-41E4-9946-41F9F3184B8C}"/>
              </a:ext>
            </a:extLst>
          </p:cNvPr>
          <p:cNvSpPr>
            <a:spLocks noGrp="1"/>
          </p:cNvSpPr>
          <p:nvPr>
            <p:ph type="title"/>
          </p:nvPr>
        </p:nvSpPr>
        <p:spPr>
          <a:xfrm>
            <a:off x="745305" y="602590"/>
            <a:ext cx="8776535" cy="1053474"/>
          </a:xfrm>
        </p:spPr>
        <p:txBody>
          <a:bodyPr/>
          <a:lstStyle/>
          <a:p>
            <a:r>
              <a:rPr lang="en-US" sz="4800" dirty="0"/>
              <a:t>THE STAND</a:t>
            </a:r>
          </a:p>
        </p:txBody>
      </p:sp>
      <p:sp>
        <p:nvSpPr>
          <p:cNvPr id="3" name="Content Placeholder 2">
            <a:extLst>
              <a:ext uri="{FF2B5EF4-FFF2-40B4-BE49-F238E27FC236}">
                <a16:creationId xmlns:a16="http://schemas.microsoft.com/office/drawing/2014/main" id="{89B143C5-1AF7-4395-B054-D2213F50E19D}"/>
              </a:ext>
            </a:extLst>
          </p:cNvPr>
          <p:cNvSpPr>
            <a:spLocks noGrp="1"/>
          </p:cNvSpPr>
          <p:nvPr>
            <p:ph idx="1"/>
          </p:nvPr>
        </p:nvSpPr>
        <p:spPr>
          <a:xfrm>
            <a:off x="0" y="1787486"/>
            <a:ext cx="7717535" cy="5625250"/>
          </a:xfrm>
        </p:spPr>
        <p:txBody>
          <a:bodyPr>
            <a:normAutofit/>
          </a:bodyPr>
          <a:lstStyle/>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So what can I say</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What can I do</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But offer this heart O God</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Completely to You</a:t>
            </a:r>
          </a:p>
          <a:p>
            <a:pPr marL="0" indent="0">
              <a:buNone/>
            </a:pPr>
            <a:endParaRPr lang="en-US" sz="3100" dirty="0"/>
          </a:p>
          <a:p>
            <a:endParaRPr lang="en-US" dirty="0"/>
          </a:p>
        </p:txBody>
      </p:sp>
    </p:spTree>
    <p:extLst>
      <p:ext uri="{BB962C8B-B14F-4D97-AF65-F5344CB8AC3E}">
        <p14:creationId xmlns:p14="http://schemas.microsoft.com/office/powerpoint/2010/main" val="105347857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1CD5E-A6A4-41E4-9946-41F9F3184B8C}"/>
              </a:ext>
            </a:extLst>
          </p:cNvPr>
          <p:cNvSpPr>
            <a:spLocks noGrp="1"/>
          </p:cNvSpPr>
          <p:nvPr>
            <p:ph type="title"/>
          </p:nvPr>
        </p:nvSpPr>
        <p:spPr>
          <a:xfrm>
            <a:off x="745305" y="602590"/>
            <a:ext cx="8776535" cy="1053474"/>
          </a:xfrm>
        </p:spPr>
        <p:txBody>
          <a:bodyPr/>
          <a:lstStyle/>
          <a:p>
            <a:r>
              <a:rPr lang="en-US" sz="4800" dirty="0"/>
              <a:t>THE STAND</a:t>
            </a:r>
          </a:p>
        </p:txBody>
      </p:sp>
      <p:sp>
        <p:nvSpPr>
          <p:cNvPr id="3" name="Content Placeholder 2">
            <a:extLst>
              <a:ext uri="{FF2B5EF4-FFF2-40B4-BE49-F238E27FC236}">
                <a16:creationId xmlns:a16="http://schemas.microsoft.com/office/drawing/2014/main" id="{89B143C5-1AF7-4395-B054-D2213F50E19D}"/>
              </a:ext>
            </a:extLst>
          </p:cNvPr>
          <p:cNvSpPr>
            <a:spLocks noGrp="1"/>
          </p:cNvSpPr>
          <p:nvPr>
            <p:ph idx="1"/>
          </p:nvPr>
        </p:nvSpPr>
        <p:spPr>
          <a:xfrm>
            <a:off x="0" y="1787486"/>
            <a:ext cx="7717535" cy="5625250"/>
          </a:xfrm>
        </p:spPr>
        <p:txBody>
          <a:bodyPr>
            <a:normAutofit/>
          </a:bodyPr>
          <a:lstStyle/>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So I'll walk upon salvation</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Your Spirit alive in me</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This life to declare Your promise</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My soul now to stand</a:t>
            </a:r>
          </a:p>
          <a:p>
            <a:pPr marL="0" indent="0">
              <a:buNone/>
            </a:pPr>
            <a:endParaRPr lang="en-US" sz="3100" dirty="0"/>
          </a:p>
          <a:p>
            <a:endParaRPr lang="en-US" dirty="0"/>
          </a:p>
        </p:txBody>
      </p:sp>
    </p:spTree>
    <p:extLst>
      <p:ext uri="{BB962C8B-B14F-4D97-AF65-F5344CB8AC3E}">
        <p14:creationId xmlns:p14="http://schemas.microsoft.com/office/powerpoint/2010/main" val="269482956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1CD5E-A6A4-41E4-9946-41F9F3184B8C}"/>
              </a:ext>
            </a:extLst>
          </p:cNvPr>
          <p:cNvSpPr>
            <a:spLocks noGrp="1"/>
          </p:cNvSpPr>
          <p:nvPr>
            <p:ph type="title"/>
          </p:nvPr>
        </p:nvSpPr>
        <p:spPr>
          <a:xfrm>
            <a:off x="745305" y="602590"/>
            <a:ext cx="8776535" cy="1053474"/>
          </a:xfrm>
        </p:spPr>
        <p:txBody>
          <a:bodyPr/>
          <a:lstStyle/>
          <a:p>
            <a:r>
              <a:rPr lang="en-US" sz="4800" dirty="0"/>
              <a:t>THE STAND</a:t>
            </a:r>
          </a:p>
        </p:txBody>
      </p:sp>
      <p:sp>
        <p:nvSpPr>
          <p:cNvPr id="3" name="Content Placeholder 2">
            <a:extLst>
              <a:ext uri="{FF2B5EF4-FFF2-40B4-BE49-F238E27FC236}">
                <a16:creationId xmlns:a16="http://schemas.microsoft.com/office/drawing/2014/main" id="{89B143C5-1AF7-4395-B054-D2213F50E19D}"/>
              </a:ext>
            </a:extLst>
          </p:cNvPr>
          <p:cNvSpPr>
            <a:spLocks noGrp="1"/>
          </p:cNvSpPr>
          <p:nvPr>
            <p:ph idx="1"/>
          </p:nvPr>
        </p:nvSpPr>
        <p:spPr>
          <a:xfrm>
            <a:off x="0" y="1787486"/>
            <a:ext cx="7717535" cy="5625250"/>
          </a:xfrm>
        </p:spPr>
        <p:txBody>
          <a:bodyPr>
            <a:normAutofit/>
          </a:bodyPr>
          <a:lstStyle/>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So what can I say</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What can I do</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But offer this heart O God</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Completely to You</a:t>
            </a:r>
          </a:p>
          <a:p>
            <a:pPr marL="0" indent="0">
              <a:buNone/>
            </a:pPr>
            <a:endParaRPr lang="en-US" sz="3100" dirty="0"/>
          </a:p>
          <a:p>
            <a:endParaRPr lang="en-US" dirty="0"/>
          </a:p>
        </p:txBody>
      </p:sp>
    </p:spTree>
    <p:extLst>
      <p:ext uri="{BB962C8B-B14F-4D97-AF65-F5344CB8AC3E}">
        <p14:creationId xmlns:p14="http://schemas.microsoft.com/office/powerpoint/2010/main" val="353068257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1CD5E-A6A4-41E4-9946-41F9F3184B8C}"/>
              </a:ext>
            </a:extLst>
          </p:cNvPr>
          <p:cNvSpPr>
            <a:spLocks noGrp="1"/>
          </p:cNvSpPr>
          <p:nvPr>
            <p:ph type="title"/>
          </p:nvPr>
        </p:nvSpPr>
        <p:spPr>
          <a:xfrm>
            <a:off x="745305" y="602590"/>
            <a:ext cx="8776535" cy="1053474"/>
          </a:xfrm>
        </p:spPr>
        <p:txBody>
          <a:bodyPr/>
          <a:lstStyle/>
          <a:p>
            <a:r>
              <a:rPr lang="en-US" sz="4800" dirty="0"/>
              <a:t>THE STAND</a:t>
            </a:r>
          </a:p>
        </p:txBody>
      </p:sp>
      <p:sp>
        <p:nvSpPr>
          <p:cNvPr id="3" name="Content Placeholder 2">
            <a:extLst>
              <a:ext uri="{FF2B5EF4-FFF2-40B4-BE49-F238E27FC236}">
                <a16:creationId xmlns:a16="http://schemas.microsoft.com/office/drawing/2014/main" id="{89B143C5-1AF7-4395-B054-D2213F50E19D}"/>
              </a:ext>
            </a:extLst>
          </p:cNvPr>
          <p:cNvSpPr>
            <a:spLocks noGrp="1"/>
          </p:cNvSpPr>
          <p:nvPr>
            <p:ph idx="1"/>
          </p:nvPr>
        </p:nvSpPr>
        <p:spPr>
          <a:xfrm>
            <a:off x="0" y="1787486"/>
            <a:ext cx="7717535" cy="5625250"/>
          </a:xfrm>
        </p:spPr>
        <p:txBody>
          <a:bodyPr>
            <a:normAutofit/>
          </a:bodyPr>
          <a:lstStyle/>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So I’ll stand</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With arms high and heart abandoned</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In awe of the One who gave it all</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So I’ll stand</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My soul Lord to You surrendered</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All I am is Yours</a:t>
            </a:r>
          </a:p>
          <a:p>
            <a:pPr marL="0" indent="0">
              <a:buNone/>
            </a:pPr>
            <a:endParaRPr lang="en-US" sz="3100" dirty="0"/>
          </a:p>
          <a:p>
            <a:endParaRPr lang="en-US" dirty="0"/>
          </a:p>
        </p:txBody>
      </p:sp>
    </p:spTree>
    <p:extLst>
      <p:ext uri="{BB962C8B-B14F-4D97-AF65-F5344CB8AC3E}">
        <p14:creationId xmlns:p14="http://schemas.microsoft.com/office/powerpoint/2010/main" val="162394693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44105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1CD5E-A6A4-41E4-9946-41F9F3184B8C}"/>
              </a:ext>
            </a:extLst>
          </p:cNvPr>
          <p:cNvSpPr>
            <a:spLocks noGrp="1"/>
          </p:cNvSpPr>
          <p:nvPr>
            <p:ph type="title"/>
          </p:nvPr>
        </p:nvSpPr>
        <p:spPr>
          <a:xfrm>
            <a:off x="745305" y="602590"/>
            <a:ext cx="8776535" cy="1053474"/>
          </a:xfrm>
        </p:spPr>
        <p:txBody>
          <a:bodyPr/>
          <a:lstStyle/>
          <a:p>
            <a:r>
              <a:rPr lang="en-US" sz="4800" dirty="0"/>
              <a:t>GOOD, GOOD FATHER</a:t>
            </a:r>
          </a:p>
        </p:txBody>
      </p:sp>
      <p:sp>
        <p:nvSpPr>
          <p:cNvPr id="5" name="Content Placeholder 4">
            <a:extLst>
              <a:ext uri="{FF2B5EF4-FFF2-40B4-BE49-F238E27FC236}">
                <a16:creationId xmlns:a16="http://schemas.microsoft.com/office/drawing/2014/main" id="{3545938E-4A3E-4B05-BD4B-5209CD2A2D5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3280689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9EFC7-4E8C-4021-9208-892BC900595F}"/>
              </a:ext>
            </a:extLst>
          </p:cNvPr>
          <p:cNvSpPr>
            <a:spLocks noGrp="1"/>
          </p:cNvSpPr>
          <p:nvPr>
            <p:ph type="title"/>
          </p:nvPr>
        </p:nvSpPr>
        <p:spPr/>
        <p:txBody>
          <a:bodyPr/>
          <a:lstStyle/>
          <a:p>
            <a:endParaRPr lang="en-US"/>
          </a:p>
        </p:txBody>
      </p:sp>
      <p:pic>
        <p:nvPicPr>
          <p:cNvPr id="5" name="Content Placeholder 4" descr="A picture containing text&#10;&#10;Description automatically generated">
            <a:extLst>
              <a:ext uri="{FF2B5EF4-FFF2-40B4-BE49-F238E27FC236}">
                <a16:creationId xmlns:a16="http://schemas.microsoft.com/office/drawing/2014/main" id="{66DB7BDB-3B1F-4C33-834D-DD520CA882B0}"/>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9000"/>
                    </a14:imgEffect>
                  </a14:imgLayer>
                </a14:imgProps>
              </a:ex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849909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1CD5E-A6A4-41E4-9946-41F9F3184B8C}"/>
              </a:ext>
            </a:extLst>
          </p:cNvPr>
          <p:cNvSpPr>
            <a:spLocks noGrp="1"/>
          </p:cNvSpPr>
          <p:nvPr>
            <p:ph type="title"/>
          </p:nvPr>
        </p:nvSpPr>
        <p:spPr>
          <a:xfrm>
            <a:off x="745305" y="602590"/>
            <a:ext cx="8776535" cy="1053474"/>
          </a:xfrm>
        </p:spPr>
        <p:txBody>
          <a:bodyPr/>
          <a:lstStyle/>
          <a:p>
            <a:r>
              <a:rPr lang="en-US" sz="4800" dirty="0"/>
              <a:t>GOOD, GOOD FATHER</a:t>
            </a:r>
          </a:p>
        </p:txBody>
      </p:sp>
      <p:sp>
        <p:nvSpPr>
          <p:cNvPr id="3" name="Content Placeholder 2">
            <a:extLst>
              <a:ext uri="{FF2B5EF4-FFF2-40B4-BE49-F238E27FC236}">
                <a16:creationId xmlns:a16="http://schemas.microsoft.com/office/drawing/2014/main" id="{89B143C5-1AF7-4395-B054-D2213F50E19D}"/>
              </a:ext>
            </a:extLst>
          </p:cNvPr>
          <p:cNvSpPr>
            <a:spLocks noGrp="1"/>
          </p:cNvSpPr>
          <p:nvPr>
            <p:ph idx="1"/>
          </p:nvPr>
        </p:nvSpPr>
        <p:spPr>
          <a:xfrm>
            <a:off x="0" y="1787486"/>
            <a:ext cx="7717535" cy="5625250"/>
          </a:xfrm>
        </p:spPr>
        <p:txBody>
          <a:bodyPr>
            <a:normAutofit/>
          </a:bodyPr>
          <a:lstStyle/>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I've heard a thousand stories</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Of what they think You're like</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But I've heard the tender whisper</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Of love in the dead of night and You</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Tell me that You're pleased and that </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I'm never alone</a:t>
            </a:r>
          </a:p>
          <a:p>
            <a:pPr marL="0" indent="0">
              <a:buNone/>
            </a:pPr>
            <a:endParaRPr lang="en-US" sz="3100" dirty="0"/>
          </a:p>
          <a:p>
            <a:endParaRPr lang="en-US" dirty="0"/>
          </a:p>
        </p:txBody>
      </p:sp>
    </p:spTree>
    <p:extLst>
      <p:ext uri="{BB962C8B-B14F-4D97-AF65-F5344CB8AC3E}">
        <p14:creationId xmlns:p14="http://schemas.microsoft.com/office/powerpoint/2010/main" val="326468599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1CD5E-A6A4-41E4-9946-41F9F3184B8C}"/>
              </a:ext>
            </a:extLst>
          </p:cNvPr>
          <p:cNvSpPr>
            <a:spLocks noGrp="1"/>
          </p:cNvSpPr>
          <p:nvPr>
            <p:ph type="title"/>
          </p:nvPr>
        </p:nvSpPr>
        <p:spPr>
          <a:xfrm>
            <a:off x="745305" y="602590"/>
            <a:ext cx="8776535" cy="1053474"/>
          </a:xfrm>
        </p:spPr>
        <p:txBody>
          <a:bodyPr/>
          <a:lstStyle/>
          <a:p>
            <a:r>
              <a:rPr lang="en-US" sz="4800" dirty="0"/>
              <a:t>GOOD, GOOD FATHER</a:t>
            </a:r>
          </a:p>
        </p:txBody>
      </p:sp>
      <p:sp>
        <p:nvSpPr>
          <p:cNvPr id="3" name="Content Placeholder 2">
            <a:extLst>
              <a:ext uri="{FF2B5EF4-FFF2-40B4-BE49-F238E27FC236}">
                <a16:creationId xmlns:a16="http://schemas.microsoft.com/office/drawing/2014/main" id="{89B143C5-1AF7-4395-B054-D2213F50E19D}"/>
              </a:ext>
            </a:extLst>
          </p:cNvPr>
          <p:cNvSpPr>
            <a:spLocks noGrp="1"/>
          </p:cNvSpPr>
          <p:nvPr>
            <p:ph idx="1"/>
          </p:nvPr>
        </p:nvSpPr>
        <p:spPr>
          <a:xfrm>
            <a:off x="0" y="1787486"/>
            <a:ext cx="7717535" cy="5625250"/>
          </a:xfrm>
        </p:spPr>
        <p:txBody>
          <a:bodyPr>
            <a:normAutofit/>
          </a:bodyPr>
          <a:lstStyle/>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You're a good, good Father, </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It's who You are, it's who You are,</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It's who You are</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And I'm loved by You</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It's who I am, it's who I am</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It's who I am</a:t>
            </a:r>
          </a:p>
          <a:p>
            <a:pPr marL="0" indent="0">
              <a:buNone/>
            </a:pPr>
            <a:endParaRPr lang="en-US" sz="3100" dirty="0"/>
          </a:p>
          <a:p>
            <a:endParaRPr lang="en-US" dirty="0"/>
          </a:p>
        </p:txBody>
      </p:sp>
    </p:spTree>
    <p:extLst>
      <p:ext uri="{BB962C8B-B14F-4D97-AF65-F5344CB8AC3E}">
        <p14:creationId xmlns:p14="http://schemas.microsoft.com/office/powerpoint/2010/main" val="309804216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1CD5E-A6A4-41E4-9946-41F9F3184B8C}"/>
              </a:ext>
            </a:extLst>
          </p:cNvPr>
          <p:cNvSpPr>
            <a:spLocks noGrp="1"/>
          </p:cNvSpPr>
          <p:nvPr>
            <p:ph type="title"/>
          </p:nvPr>
        </p:nvSpPr>
        <p:spPr>
          <a:xfrm>
            <a:off x="745305" y="602590"/>
            <a:ext cx="8776535" cy="1053474"/>
          </a:xfrm>
        </p:spPr>
        <p:txBody>
          <a:bodyPr/>
          <a:lstStyle/>
          <a:p>
            <a:r>
              <a:rPr lang="en-US" sz="4800" dirty="0"/>
              <a:t>GOOD, GOOD FATHER</a:t>
            </a:r>
          </a:p>
        </p:txBody>
      </p:sp>
      <p:sp>
        <p:nvSpPr>
          <p:cNvPr id="3" name="Content Placeholder 2">
            <a:extLst>
              <a:ext uri="{FF2B5EF4-FFF2-40B4-BE49-F238E27FC236}">
                <a16:creationId xmlns:a16="http://schemas.microsoft.com/office/drawing/2014/main" id="{89B143C5-1AF7-4395-B054-D2213F50E19D}"/>
              </a:ext>
            </a:extLst>
          </p:cNvPr>
          <p:cNvSpPr>
            <a:spLocks noGrp="1"/>
          </p:cNvSpPr>
          <p:nvPr>
            <p:ph idx="1"/>
          </p:nvPr>
        </p:nvSpPr>
        <p:spPr>
          <a:xfrm>
            <a:off x="0" y="1787486"/>
            <a:ext cx="7717535" cy="5625250"/>
          </a:xfrm>
        </p:spPr>
        <p:txBody>
          <a:bodyPr>
            <a:normAutofit/>
          </a:bodyPr>
          <a:lstStyle/>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Oh and I've seen many searching for</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Answers far and wide, but I know we're Searching for answers only You provide </a:t>
            </a:r>
            <a:br>
              <a:rPr lang="en-US" sz="3100" dirty="0">
                <a:solidFill>
                  <a:srgbClr val="000000"/>
                </a:solidFill>
                <a:latin typeface="Cooper Hewitt" pitchFamily="50" charset="0"/>
                <a:ea typeface="Cooper Hewitt" pitchFamily="50" charset="0"/>
              </a:rPr>
            </a:br>
            <a:r>
              <a:rPr lang="en-US" sz="3100" dirty="0" err="1">
                <a:solidFill>
                  <a:srgbClr val="000000"/>
                </a:solidFill>
                <a:latin typeface="Cooper Hewitt" pitchFamily="50" charset="0"/>
                <a:ea typeface="Cooper Hewitt" pitchFamily="50" charset="0"/>
              </a:rPr>
              <a:t>becauseYou</a:t>
            </a:r>
            <a:r>
              <a:rPr lang="en-US" sz="3100" dirty="0">
                <a:solidFill>
                  <a:srgbClr val="000000"/>
                </a:solidFill>
                <a:latin typeface="Cooper Hewitt" pitchFamily="50" charset="0"/>
                <a:ea typeface="Cooper Hewitt" pitchFamily="50" charset="0"/>
              </a:rPr>
              <a:t> know just what we need </a:t>
            </a:r>
            <a:br>
              <a:rPr lang="en-US" sz="3100" dirty="0">
                <a:solidFill>
                  <a:srgbClr val="000000"/>
                </a:solidFill>
                <a:latin typeface="Cooper Hewitt" pitchFamily="50" charset="0"/>
                <a:ea typeface="Cooper Hewitt" pitchFamily="50" charset="0"/>
              </a:rPr>
            </a:br>
            <a:r>
              <a:rPr lang="en-US" sz="3100" dirty="0">
                <a:solidFill>
                  <a:srgbClr val="000000"/>
                </a:solidFill>
                <a:latin typeface="Cooper Hewitt" pitchFamily="50" charset="0"/>
                <a:ea typeface="Cooper Hewitt" pitchFamily="50" charset="0"/>
              </a:rPr>
              <a:t>Before we say a word</a:t>
            </a:r>
          </a:p>
          <a:p>
            <a:pPr marL="0" indent="0">
              <a:buNone/>
            </a:pPr>
            <a:endParaRPr lang="en-US" dirty="0"/>
          </a:p>
          <a:p>
            <a:endParaRPr lang="en-US" dirty="0"/>
          </a:p>
        </p:txBody>
      </p:sp>
    </p:spTree>
    <p:extLst>
      <p:ext uri="{BB962C8B-B14F-4D97-AF65-F5344CB8AC3E}">
        <p14:creationId xmlns:p14="http://schemas.microsoft.com/office/powerpoint/2010/main" val="425169935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1CD5E-A6A4-41E4-9946-41F9F3184B8C}"/>
              </a:ext>
            </a:extLst>
          </p:cNvPr>
          <p:cNvSpPr>
            <a:spLocks noGrp="1"/>
          </p:cNvSpPr>
          <p:nvPr>
            <p:ph type="title"/>
          </p:nvPr>
        </p:nvSpPr>
        <p:spPr>
          <a:xfrm>
            <a:off x="745305" y="602590"/>
            <a:ext cx="8776535" cy="1053474"/>
          </a:xfrm>
        </p:spPr>
        <p:txBody>
          <a:bodyPr/>
          <a:lstStyle/>
          <a:p>
            <a:r>
              <a:rPr lang="en-US" sz="4800" dirty="0"/>
              <a:t>GOOD, GOOD FATHER</a:t>
            </a:r>
          </a:p>
        </p:txBody>
      </p:sp>
      <p:sp>
        <p:nvSpPr>
          <p:cNvPr id="3" name="Content Placeholder 2">
            <a:extLst>
              <a:ext uri="{FF2B5EF4-FFF2-40B4-BE49-F238E27FC236}">
                <a16:creationId xmlns:a16="http://schemas.microsoft.com/office/drawing/2014/main" id="{89B143C5-1AF7-4395-B054-D2213F50E19D}"/>
              </a:ext>
            </a:extLst>
          </p:cNvPr>
          <p:cNvSpPr>
            <a:spLocks noGrp="1"/>
          </p:cNvSpPr>
          <p:nvPr>
            <p:ph idx="1"/>
          </p:nvPr>
        </p:nvSpPr>
        <p:spPr>
          <a:xfrm>
            <a:off x="0" y="1787486"/>
            <a:ext cx="7717535" cy="5625250"/>
          </a:xfrm>
        </p:spPr>
        <p:txBody>
          <a:bodyPr>
            <a:normAutofit/>
          </a:bodyPr>
          <a:lstStyle/>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You're a good, good Father, </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It's who You are, it's who You are,</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It's who You are</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And I'm loved by You</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It's who I am, it's who I am</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It's who I am</a:t>
            </a:r>
          </a:p>
          <a:p>
            <a:pPr marL="0" indent="0">
              <a:buNone/>
            </a:pPr>
            <a:endParaRPr lang="en-US" dirty="0"/>
          </a:p>
          <a:p>
            <a:endParaRPr lang="en-US" dirty="0"/>
          </a:p>
        </p:txBody>
      </p:sp>
    </p:spTree>
    <p:extLst>
      <p:ext uri="{BB962C8B-B14F-4D97-AF65-F5344CB8AC3E}">
        <p14:creationId xmlns:p14="http://schemas.microsoft.com/office/powerpoint/2010/main" val="193679977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1CD5E-A6A4-41E4-9946-41F9F3184B8C}"/>
              </a:ext>
            </a:extLst>
          </p:cNvPr>
          <p:cNvSpPr>
            <a:spLocks noGrp="1"/>
          </p:cNvSpPr>
          <p:nvPr>
            <p:ph type="title"/>
          </p:nvPr>
        </p:nvSpPr>
        <p:spPr>
          <a:xfrm>
            <a:off x="745305" y="602590"/>
            <a:ext cx="8776535" cy="1053474"/>
          </a:xfrm>
        </p:spPr>
        <p:txBody>
          <a:bodyPr/>
          <a:lstStyle/>
          <a:p>
            <a:r>
              <a:rPr lang="en-US" sz="4800" dirty="0"/>
              <a:t>GOOD, GOOD FATHER</a:t>
            </a:r>
          </a:p>
        </p:txBody>
      </p:sp>
      <p:sp>
        <p:nvSpPr>
          <p:cNvPr id="3" name="Content Placeholder 2">
            <a:extLst>
              <a:ext uri="{FF2B5EF4-FFF2-40B4-BE49-F238E27FC236}">
                <a16:creationId xmlns:a16="http://schemas.microsoft.com/office/drawing/2014/main" id="{89B143C5-1AF7-4395-B054-D2213F50E19D}"/>
              </a:ext>
            </a:extLst>
          </p:cNvPr>
          <p:cNvSpPr>
            <a:spLocks noGrp="1"/>
          </p:cNvSpPr>
          <p:nvPr>
            <p:ph idx="1"/>
          </p:nvPr>
        </p:nvSpPr>
        <p:spPr>
          <a:xfrm>
            <a:off x="0" y="1787486"/>
            <a:ext cx="7717535" cy="5625250"/>
          </a:xfrm>
        </p:spPr>
        <p:txBody>
          <a:bodyPr>
            <a:normAutofit/>
          </a:bodyPr>
          <a:lstStyle/>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Because You are perfect </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In all of Your ways</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You are perfect in all of Your ways</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You are perfect in all of Your ways</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To us </a:t>
            </a:r>
          </a:p>
          <a:p>
            <a:pPr marL="0" indent="0">
              <a:buNone/>
            </a:pPr>
            <a:endParaRPr lang="en-US" dirty="0"/>
          </a:p>
          <a:p>
            <a:endParaRPr lang="en-US" dirty="0"/>
          </a:p>
        </p:txBody>
      </p:sp>
    </p:spTree>
    <p:extLst>
      <p:ext uri="{BB962C8B-B14F-4D97-AF65-F5344CB8AC3E}">
        <p14:creationId xmlns:p14="http://schemas.microsoft.com/office/powerpoint/2010/main" val="1778580099"/>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1CD5E-A6A4-41E4-9946-41F9F3184B8C}"/>
              </a:ext>
            </a:extLst>
          </p:cNvPr>
          <p:cNvSpPr>
            <a:spLocks noGrp="1"/>
          </p:cNvSpPr>
          <p:nvPr>
            <p:ph type="title"/>
          </p:nvPr>
        </p:nvSpPr>
        <p:spPr>
          <a:xfrm>
            <a:off x="745305" y="602590"/>
            <a:ext cx="8776535" cy="1053474"/>
          </a:xfrm>
        </p:spPr>
        <p:txBody>
          <a:bodyPr/>
          <a:lstStyle/>
          <a:p>
            <a:r>
              <a:rPr lang="en-US" sz="4800" dirty="0"/>
              <a:t>GOOD, GOOD FATHER</a:t>
            </a:r>
          </a:p>
        </p:txBody>
      </p:sp>
      <p:sp>
        <p:nvSpPr>
          <p:cNvPr id="3" name="Content Placeholder 2">
            <a:extLst>
              <a:ext uri="{FF2B5EF4-FFF2-40B4-BE49-F238E27FC236}">
                <a16:creationId xmlns:a16="http://schemas.microsoft.com/office/drawing/2014/main" id="{89B143C5-1AF7-4395-B054-D2213F50E19D}"/>
              </a:ext>
            </a:extLst>
          </p:cNvPr>
          <p:cNvSpPr>
            <a:spLocks noGrp="1"/>
          </p:cNvSpPr>
          <p:nvPr>
            <p:ph idx="1"/>
          </p:nvPr>
        </p:nvSpPr>
        <p:spPr>
          <a:xfrm>
            <a:off x="0" y="1787486"/>
            <a:ext cx="7717535" cy="5625250"/>
          </a:xfrm>
        </p:spPr>
        <p:txBody>
          <a:bodyPr>
            <a:normAutofit/>
          </a:bodyPr>
          <a:lstStyle/>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Oh this Love so undeniable</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I, I can hardly speak</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Peace so unexplainable</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I, I can hardly think as You </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Call me, deeper still as You </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Call me deeper still as You </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Me deeper still into love</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Love, love</a:t>
            </a:r>
          </a:p>
          <a:p>
            <a:pPr marL="0" indent="0">
              <a:buNone/>
            </a:pPr>
            <a:endParaRPr lang="en-US" dirty="0"/>
          </a:p>
          <a:p>
            <a:endParaRPr lang="en-US" dirty="0"/>
          </a:p>
        </p:txBody>
      </p:sp>
    </p:spTree>
    <p:extLst>
      <p:ext uri="{BB962C8B-B14F-4D97-AF65-F5344CB8AC3E}">
        <p14:creationId xmlns:p14="http://schemas.microsoft.com/office/powerpoint/2010/main" val="79751056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1CD5E-A6A4-41E4-9946-41F9F3184B8C}"/>
              </a:ext>
            </a:extLst>
          </p:cNvPr>
          <p:cNvSpPr>
            <a:spLocks noGrp="1"/>
          </p:cNvSpPr>
          <p:nvPr>
            <p:ph type="title"/>
          </p:nvPr>
        </p:nvSpPr>
        <p:spPr>
          <a:xfrm>
            <a:off x="745305" y="602590"/>
            <a:ext cx="8776535" cy="1053474"/>
          </a:xfrm>
        </p:spPr>
        <p:txBody>
          <a:bodyPr/>
          <a:lstStyle/>
          <a:p>
            <a:r>
              <a:rPr lang="en-US" sz="4800" dirty="0"/>
              <a:t>GOOD, GOOD FATHER</a:t>
            </a:r>
          </a:p>
        </p:txBody>
      </p:sp>
      <p:sp>
        <p:nvSpPr>
          <p:cNvPr id="3" name="Content Placeholder 2">
            <a:extLst>
              <a:ext uri="{FF2B5EF4-FFF2-40B4-BE49-F238E27FC236}">
                <a16:creationId xmlns:a16="http://schemas.microsoft.com/office/drawing/2014/main" id="{89B143C5-1AF7-4395-B054-D2213F50E19D}"/>
              </a:ext>
            </a:extLst>
          </p:cNvPr>
          <p:cNvSpPr>
            <a:spLocks noGrp="1"/>
          </p:cNvSpPr>
          <p:nvPr>
            <p:ph idx="1"/>
          </p:nvPr>
        </p:nvSpPr>
        <p:spPr>
          <a:xfrm>
            <a:off x="0" y="1787486"/>
            <a:ext cx="7717535" cy="5625250"/>
          </a:xfrm>
        </p:spPr>
        <p:txBody>
          <a:bodyPr>
            <a:normAutofit/>
          </a:bodyPr>
          <a:lstStyle/>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You're a good, good Father, </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It's who You are, it's who You are,</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It's who You are</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And I'm loved by You</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It's who I am, it's who I am</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It's who I am</a:t>
            </a:r>
          </a:p>
          <a:p>
            <a:pPr marL="0" indent="0">
              <a:buNone/>
            </a:pPr>
            <a:endParaRPr lang="en-US" dirty="0"/>
          </a:p>
          <a:p>
            <a:endParaRPr lang="en-US" dirty="0"/>
          </a:p>
        </p:txBody>
      </p:sp>
    </p:spTree>
    <p:extLst>
      <p:ext uri="{BB962C8B-B14F-4D97-AF65-F5344CB8AC3E}">
        <p14:creationId xmlns:p14="http://schemas.microsoft.com/office/powerpoint/2010/main" val="4009724807"/>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1CD5E-A6A4-41E4-9946-41F9F3184B8C}"/>
              </a:ext>
            </a:extLst>
          </p:cNvPr>
          <p:cNvSpPr>
            <a:spLocks noGrp="1"/>
          </p:cNvSpPr>
          <p:nvPr>
            <p:ph type="title"/>
          </p:nvPr>
        </p:nvSpPr>
        <p:spPr>
          <a:xfrm>
            <a:off x="745305" y="602590"/>
            <a:ext cx="8776535" cy="1053474"/>
          </a:xfrm>
        </p:spPr>
        <p:txBody>
          <a:bodyPr/>
          <a:lstStyle/>
          <a:p>
            <a:r>
              <a:rPr lang="en-US" sz="4800" dirty="0"/>
              <a:t>GOOD, GOOD FATHER</a:t>
            </a:r>
          </a:p>
        </p:txBody>
      </p:sp>
      <p:sp>
        <p:nvSpPr>
          <p:cNvPr id="3" name="Content Placeholder 2">
            <a:extLst>
              <a:ext uri="{FF2B5EF4-FFF2-40B4-BE49-F238E27FC236}">
                <a16:creationId xmlns:a16="http://schemas.microsoft.com/office/drawing/2014/main" id="{89B143C5-1AF7-4395-B054-D2213F50E19D}"/>
              </a:ext>
            </a:extLst>
          </p:cNvPr>
          <p:cNvSpPr>
            <a:spLocks noGrp="1"/>
          </p:cNvSpPr>
          <p:nvPr>
            <p:ph idx="1"/>
          </p:nvPr>
        </p:nvSpPr>
        <p:spPr>
          <a:xfrm>
            <a:off x="0" y="1787486"/>
            <a:ext cx="7717535" cy="5625250"/>
          </a:xfrm>
        </p:spPr>
        <p:txBody>
          <a:bodyPr>
            <a:normAutofit/>
          </a:bodyPr>
          <a:lstStyle/>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Because You are perfect </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In all of Your ways</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You are perfect in all of Your ways</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You are perfect in all of Your ways</a:t>
            </a:r>
          </a:p>
          <a:p>
            <a:pPr marL="0" lvl="0" indent="0" algn="ctr" fontAlgn="base">
              <a:lnSpc>
                <a:spcPct val="100000"/>
              </a:lnSpc>
              <a:spcBef>
                <a:spcPct val="0"/>
              </a:spcBef>
              <a:spcAft>
                <a:spcPct val="0"/>
              </a:spcAft>
              <a:buNone/>
              <a:defRPr/>
            </a:pPr>
            <a:r>
              <a:rPr lang="en-US" sz="3100" dirty="0">
                <a:solidFill>
                  <a:srgbClr val="000000"/>
                </a:solidFill>
                <a:latin typeface="Cooper Hewitt" pitchFamily="50" charset="0"/>
                <a:ea typeface="Cooper Hewitt" pitchFamily="50" charset="0"/>
              </a:rPr>
              <a:t>To us </a:t>
            </a:r>
          </a:p>
          <a:p>
            <a:pPr marL="0" indent="0">
              <a:buNone/>
            </a:pPr>
            <a:endParaRPr lang="en-US" dirty="0"/>
          </a:p>
          <a:p>
            <a:endParaRPr lang="en-US" dirty="0"/>
          </a:p>
        </p:txBody>
      </p:sp>
    </p:spTree>
    <p:extLst>
      <p:ext uri="{BB962C8B-B14F-4D97-AF65-F5344CB8AC3E}">
        <p14:creationId xmlns:p14="http://schemas.microsoft.com/office/powerpoint/2010/main" val="1506401175"/>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6054754"/>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1CD5E-A6A4-41E4-9946-41F9F3184B8C}"/>
              </a:ext>
            </a:extLst>
          </p:cNvPr>
          <p:cNvSpPr>
            <a:spLocks noGrp="1"/>
          </p:cNvSpPr>
          <p:nvPr>
            <p:ph type="title"/>
          </p:nvPr>
        </p:nvSpPr>
        <p:spPr>
          <a:xfrm>
            <a:off x="745305" y="602590"/>
            <a:ext cx="8776535" cy="1053474"/>
          </a:xfrm>
        </p:spPr>
        <p:txBody>
          <a:bodyPr/>
          <a:lstStyle/>
          <a:p>
            <a:r>
              <a:rPr lang="en-US" sz="4800" dirty="0"/>
              <a:t>THE BENEDICTION</a:t>
            </a:r>
          </a:p>
        </p:txBody>
      </p:sp>
      <p:sp>
        <p:nvSpPr>
          <p:cNvPr id="3" name="Content Placeholder 2">
            <a:extLst>
              <a:ext uri="{FF2B5EF4-FFF2-40B4-BE49-F238E27FC236}">
                <a16:creationId xmlns:a16="http://schemas.microsoft.com/office/drawing/2014/main" id="{89B143C5-1AF7-4395-B054-D2213F50E19D}"/>
              </a:ext>
            </a:extLst>
          </p:cNvPr>
          <p:cNvSpPr>
            <a:spLocks noGrp="1"/>
          </p:cNvSpPr>
          <p:nvPr>
            <p:ph idx="1"/>
          </p:nvPr>
        </p:nvSpPr>
        <p:spPr>
          <a:xfrm>
            <a:off x="0" y="1787486"/>
            <a:ext cx="7717535" cy="5625250"/>
          </a:xfrm>
        </p:spPr>
        <p:txBody>
          <a:bodyPr>
            <a:normAutofit/>
          </a:bodyPr>
          <a:lstStyle/>
          <a:p>
            <a:pPr marL="0" indent="0">
              <a:buNone/>
            </a:pPr>
            <a:endParaRPr lang="en-US" dirty="0"/>
          </a:p>
          <a:p>
            <a:endParaRPr lang="en-US" dirty="0"/>
          </a:p>
        </p:txBody>
      </p:sp>
    </p:spTree>
    <p:extLst>
      <p:ext uri="{BB962C8B-B14F-4D97-AF65-F5344CB8AC3E}">
        <p14:creationId xmlns:p14="http://schemas.microsoft.com/office/powerpoint/2010/main" val="391821144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8D21-952D-4555-9CB3-6EF3964B0E3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E2A304D-DEA1-4AF9-AD9E-DCE405A712FD}"/>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9000"/>
                    </a14:imgEffect>
                  </a14:imgLayer>
                </a14:imgProps>
              </a:ext>
              <a:ext uri="{28A0092B-C50C-407E-A947-70E740481C1C}">
                <a14:useLocalDpi xmlns:a14="http://schemas.microsoft.com/office/drawing/2010/main" val="0"/>
              </a:ext>
            </a:extLst>
          </a:blip>
          <a:stretch>
            <a:fillRect/>
          </a:stretch>
        </p:blipFill>
        <p:spPr>
          <a:xfrm>
            <a:off x="0" y="0"/>
            <a:ext cx="9144000" cy="6858000"/>
          </a:xfrm>
        </p:spPr>
      </p:pic>
      <p:sp>
        <p:nvSpPr>
          <p:cNvPr id="7" name="TextBox 6">
            <a:extLst>
              <a:ext uri="{FF2B5EF4-FFF2-40B4-BE49-F238E27FC236}">
                <a16:creationId xmlns:a16="http://schemas.microsoft.com/office/drawing/2014/main" id="{8A6DAB0B-99C5-4B67-BDD8-A9A1C0023F1B}"/>
              </a:ext>
            </a:extLst>
          </p:cNvPr>
          <p:cNvSpPr txBox="1"/>
          <p:nvPr/>
        </p:nvSpPr>
        <p:spPr>
          <a:xfrm>
            <a:off x="2313978" y="2035865"/>
            <a:ext cx="4516044" cy="769441"/>
          </a:xfrm>
          <a:prstGeom prst="rect">
            <a:avLst/>
          </a:prstGeom>
          <a:noFill/>
        </p:spPr>
        <p:txBody>
          <a:bodyPr wrap="none" rtlCol="0">
            <a:spAutoFit/>
          </a:bodyPr>
          <a:lstStyle/>
          <a:p>
            <a:r>
              <a:rPr lang="en-US" sz="4400" b="1" dirty="0">
                <a:solidFill>
                  <a:srgbClr val="017795"/>
                </a:solidFill>
              </a:rPr>
              <a:t>LABOR DAY </a:t>
            </a:r>
            <a:r>
              <a:rPr lang="en-US" sz="4400" b="1" dirty="0">
                <a:solidFill>
                  <a:srgbClr val="CB4E52"/>
                </a:solidFill>
              </a:rPr>
              <a:t>REMIX</a:t>
            </a:r>
          </a:p>
        </p:txBody>
      </p:sp>
    </p:spTree>
    <p:extLst>
      <p:ext uri="{BB962C8B-B14F-4D97-AF65-F5344CB8AC3E}">
        <p14:creationId xmlns:p14="http://schemas.microsoft.com/office/powerpoint/2010/main" val="16977884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1CD5E-A6A4-41E4-9946-41F9F3184B8C}"/>
              </a:ext>
            </a:extLst>
          </p:cNvPr>
          <p:cNvSpPr>
            <a:spLocks noGrp="1"/>
          </p:cNvSpPr>
          <p:nvPr>
            <p:ph type="title"/>
          </p:nvPr>
        </p:nvSpPr>
        <p:spPr>
          <a:xfrm>
            <a:off x="745305" y="602590"/>
            <a:ext cx="8776535" cy="1053474"/>
          </a:xfrm>
        </p:spPr>
        <p:txBody>
          <a:bodyPr/>
          <a:lstStyle/>
          <a:p>
            <a:r>
              <a:rPr lang="en-US" sz="4800" dirty="0"/>
              <a:t>THE BENEDICTION</a:t>
            </a:r>
          </a:p>
        </p:txBody>
      </p:sp>
      <p:sp>
        <p:nvSpPr>
          <p:cNvPr id="3" name="Content Placeholder 2">
            <a:extLst>
              <a:ext uri="{FF2B5EF4-FFF2-40B4-BE49-F238E27FC236}">
                <a16:creationId xmlns:a16="http://schemas.microsoft.com/office/drawing/2014/main" id="{89B143C5-1AF7-4395-B054-D2213F50E19D}"/>
              </a:ext>
            </a:extLst>
          </p:cNvPr>
          <p:cNvSpPr>
            <a:spLocks noGrp="1"/>
          </p:cNvSpPr>
          <p:nvPr>
            <p:ph idx="1"/>
          </p:nvPr>
        </p:nvSpPr>
        <p:spPr>
          <a:xfrm>
            <a:off x="0" y="1787486"/>
            <a:ext cx="7717535" cy="5625250"/>
          </a:xfrm>
        </p:spPr>
        <p:txBody>
          <a:bodyPr>
            <a:normAutofit/>
          </a:bodyPr>
          <a:lstStyle/>
          <a:p>
            <a:pPr marL="0" lvl="0" indent="0" algn="ctr" fontAlgn="base">
              <a:lnSpc>
                <a:spcPct val="100000"/>
              </a:lnSpc>
              <a:spcBef>
                <a:spcPct val="0"/>
              </a:spcBef>
              <a:spcAft>
                <a:spcPct val="0"/>
              </a:spcAft>
              <a:buNone/>
              <a:defRPr/>
            </a:pPr>
            <a:r>
              <a:rPr lang="en-US" sz="3600" dirty="0">
                <a:solidFill>
                  <a:srgbClr val="000000"/>
                </a:solidFill>
                <a:latin typeface="Cooper Hewitt" pitchFamily="50" charset="0"/>
                <a:ea typeface="Cooper Hewitt" pitchFamily="50" charset="0"/>
              </a:rPr>
              <a:t>My friends may you grow in grace</a:t>
            </a:r>
          </a:p>
          <a:p>
            <a:pPr marL="0" lvl="0" indent="0" algn="ctr" fontAlgn="base">
              <a:lnSpc>
                <a:spcPct val="100000"/>
              </a:lnSpc>
              <a:spcBef>
                <a:spcPct val="0"/>
              </a:spcBef>
              <a:spcAft>
                <a:spcPct val="0"/>
              </a:spcAft>
              <a:buNone/>
              <a:defRPr/>
            </a:pPr>
            <a:r>
              <a:rPr lang="en-US" sz="3600" dirty="0">
                <a:solidFill>
                  <a:srgbClr val="000000"/>
                </a:solidFill>
                <a:latin typeface="Cooper Hewitt" pitchFamily="50" charset="0"/>
                <a:ea typeface="Cooper Hewitt" pitchFamily="50" charset="0"/>
              </a:rPr>
              <a:t>And in the knowledge </a:t>
            </a:r>
          </a:p>
          <a:p>
            <a:pPr marL="0" lvl="0" indent="0" algn="ctr" fontAlgn="base">
              <a:lnSpc>
                <a:spcPct val="100000"/>
              </a:lnSpc>
              <a:spcBef>
                <a:spcPct val="0"/>
              </a:spcBef>
              <a:spcAft>
                <a:spcPct val="0"/>
              </a:spcAft>
              <a:buNone/>
              <a:defRPr/>
            </a:pPr>
            <a:r>
              <a:rPr lang="en-US" sz="3600" dirty="0">
                <a:solidFill>
                  <a:srgbClr val="000000"/>
                </a:solidFill>
                <a:latin typeface="Cooper Hewitt" pitchFamily="50" charset="0"/>
                <a:ea typeface="Cooper Hewitt" pitchFamily="50" charset="0"/>
              </a:rPr>
              <a:t>Of our Lord and Savior.  </a:t>
            </a:r>
          </a:p>
          <a:p>
            <a:pPr marL="0" lvl="0" indent="0" algn="ctr" fontAlgn="base">
              <a:lnSpc>
                <a:spcPct val="100000"/>
              </a:lnSpc>
              <a:spcBef>
                <a:spcPct val="0"/>
              </a:spcBef>
              <a:spcAft>
                <a:spcPct val="0"/>
              </a:spcAft>
              <a:buNone/>
              <a:defRPr/>
            </a:pPr>
            <a:r>
              <a:rPr lang="en-US" sz="3600" dirty="0">
                <a:solidFill>
                  <a:srgbClr val="000000"/>
                </a:solidFill>
                <a:latin typeface="Cooper Hewitt" pitchFamily="50" charset="0"/>
                <a:ea typeface="Cooper Hewitt" pitchFamily="50" charset="0"/>
              </a:rPr>
              <a:t>My friends may you grow in grace</a:t>
            </a:r>
          </a:p>
          <a:p>
            <a:pPr marL="0" lvl="0" indent="0" algn="ctr" fontAlgn="base">
              <a:lnSpc>
                <a:spcPct val="100000"/>
              </a:lnSpc>
              <a:spcBef>
                <a:spcPct val="0"/>
              </a:spcBef>
              <a:spcAft>
                <a:spcPct val="0"/>
              </a:spcAft>
              <a:buNone/>
              <a:defRPr/>
            </a:pPr>
            <a:r>
              <a:rPr lang="en-US" sz="3600" dirty="0">
                <a:solidFill>
                  <a:srgbClr val="000000"/>
                </a:solidFill>
                <a:latin typeface="Cooper Hewitt" pitchFamily="50" charset="0"/>
                <a:ea typeface="Cooper Hewitt" pitchFamily="50" charset="0"/>
              </a:rPr>
              <a:t>And in the knowledge </a:t>
            </a:r>
          </a:p>
          <a:p>
            <a:pPr marL="0" lvl="0" indent="0" algn="ctr" fontAlgn="base">
              <a:lnSpc>
                <a:spcPct val="100000"/>
              </a:lnSpc>
              <a:spcBef>
                <a:spcPct val="0"/>
              </a:spcBef>
              <a:spcAft>
                <a:spcPct val="0"/>
              </a:spcAft>
              <a:buNone/>
              <a:defRPr/>
            </a:pPr>
            <a:r>
              <a:rPr lang="en-US" sz="3600" dirty="0">
                <a:solidFill>
                  <a:srgbClr val="000000"/>
                </a:solidFill>
                <a:latin typeface="Cooper Hewitt" pitchFamily="50" charset="0"/>
                <a:ea typeface="Cooper Hewitt" pitchFamily="50" charset="0"/>
              </a:rPr>
              <a:t>Of Jesus Christ.</a:t>
            </a:r>
          </a:p>
          <a:p>
            <a:pPr marL="0" indent="0">
              <a:buNone/>
            </a:pPr>
            <a:endParaRPr lang="en-US" dirty="0"/>
          </a:p>
          <a:p>
            <a:endParaRPr lang="en-US" dirty="0"/>
          </a:p>
        </p:txBody>
      </p:sp>
    </p:spTree>
    <p:extLst>
      <p:ext uri="{BB962C8B-B14F-4D97-AF65-F5344CB8AC3E}">
        <p14:creationId xmlns:p14="http://schemas.microsoft.com/office/powerpoint/2010/main" val="1174874285"/>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1CD5E-A6A4-41E4-9946-41F9F3184B8C}"/>
              </a:ext>
            </a:extLst>
          </p:cNvPr>
          <p:cNvSpPr>
            <a:spLocks noGrp="1"/>
          </p:cNvSpPr>
          <p:nvPr>
            <p:ph type="title"/>
          </p:nvPr>
        </p:nvSpPr>
        <p:spPr>
          <a:xfrm>
            <a:off x="745305" y="602590"/>
            <a:ext cx="8776535" cy="1053474"/>
          </a:xfrm>
        </p:spPr>
        <p:txBody>
          <a:bodyPr/>
          <a:lstStyle/>
          <a:p>
            <a:r>
              <a:rPr lang="en-US" sz="4800" dirty="0"/>
              <a:t>THE BENEDICTION</a:t>
            </a:r>
          </a:p>
        </p:txBody>
      </p:sp>
      <p:sp>
        <p:nvSpPr>
          <p:cNvPr id="3" name="Content Placeholder 2">
            <a:extLst>
              <a:ext uri="{FF2B5EF4-FFF2-40B4-BE49-F238E27FC236}">
                <a16:creationId xmlns:a16="http://schemas.microsoft.com/office/drawing/2014/main" id="{89B143C5-1AF7-4395-B054-D2213F50E19D}"/>
              </a:ext>
            </a:extLst>
          </p:cNvPr>
          <p:cNvSpPr>
            <a:spLocks noGrp="1"/>
          </p:cNvSpPr>
          <p:nvPr>
            <p:ph idx="1"/>
          </p:nvPr>
        </p:nvSpPr>
        <p:spPr>
          <a:xfrm>
            <a:off x="0" y="1787486"/>
            <a:ext cx="7717535" cy="5625250"/>
          </a:xfrm>
        </p:spPr>
        <p:txBody>
          <a:bodyPr>
            <a:normAutofit/>
          </a:bodyPr>
          <a:lstStyle/>
          <a:p>
            <a:pPr marL="0" lvl="0" indent="0" algn="ctr" fontAlgn="base">
              <a:lnSpc>
                <a:spcPct val="100000"/>
              </a:lnSpc>
              <a:spcBef>
                <a:spcPct val="0"/>
              </a:spcBef>
              <a:spcAft>
                <a:spcPct val="0"/>
              </a:spcAft>
              <a:buNone/>
              <a:defRPr/>
            </a:pPr>
            <a:r>
              <a:rPr lang="en-US" sz="3600" dirty="0">
                <a:solidFill>
                  <a:srgbClr val="000000"/>
                </a:solidFill>
                <a:latin typeface="Cooper Hewitt" pitchFamily="50" charset="0"/>
                <a:ea typeface="Cooper Hewitt" pitchFamily="50" charset="0"/>
              </a:rPr>
              <a:t>To God be the glory </a:t>
            </a:r>
          </a:p>
          <a:p>
            <a:pPr marL="0" lvl="0" indent="0" algn="ctr" fontAlgn="base">
              <a:lnSpc>
                <a:spcPct val="100000"/>
              </a:lnSpc>
              <a:spcBef>
                <a:spcPct val="0"/>
              </a:spcBef>
              <a:spcAft>
                <a:spcPct val="0"/>
              </a:spcAft>
              <a:buNone/>
              <a:defRPr/>
            </a:pPr>
            <a:r>
              <a:rPr lang="en-US" sz="3600" dirty="0">
                <a:solidFill>
                  <a:srgbClr val="000000"/>
                </a:solidFill>
                <a:latin typeface="Cooper Hewitt" pitchFamily="50" charset="0"/>
                <a:ea typeface="Cooper Hewitt" pitchFamily="50" charset="0"/>
              </a:rPr>
              <a:t>Now and forever, </a:t>
            </a:r>
          </a:p>
          <a:p>
            <a:pPr marL="0" lvl="0" indent="0" algn="ctr" fontAlgn="base">
              <a:lnSpc>
                <a:spcPct val="100000"/>
              </a:lnSpc>
              <a:spcBef>
                <a:spcPct val="0"/>
              </a:spcBef>
              <a:spcAft>
                <a:spcPct val="0"/>
              </a:spcAft>
              <a:buNone/>
              <a:defRPr/>
            </a:pPr>
            <a:r>
              <a:rPr lang="en-US" sz="3600" dirty="0">
                <a:solidFill>
                  <a:srgbClr val="000000"/>
                </a:solidFill>
                <a:latin typeface="Cooper Hewitt" pitchFamily="50" charset="0"/>
                <a:ea typeface="Cooper Hewitt" pitchFamily="50" charset="0"/>
              </a:rPr>
              <a:t>Now and forever amen.</a:t>
            </a:r>
          </a:p>
          <a:p>
            <a:pPr marL="0" lvl="0" indent="0" algn="ctr" fontAlgn="base">
              <a:lnSpc>
                <a:spcPct val="100000"/>
              </a:lnSpc>
              <a:spcBef>
                <a:spcPct val="0"/>
              </a:spcBef>
              <a:spcAft>
                <a:spcPct val="0"/>
              </a:spcAft>
              <a:buNone/>
              <a:defRPr/>
            </a:pPr>
            <a:r>
              <a:rPr lang="en-US" sz="3600" i="1" dirty="0">
                <a:solidFill>
                  <a:srgbClr val="000000"/>
                </a:solidFill>
                <a:latin typeface="Cooper Hewitt" pitchFamily="50" charset="0"/>
                <a:ea typeface="Cooper Hewitt" pitchFamily="50" charset="0"/>
              </a:rPr>
              <a:t>(repeat)</a:t>
            </a:r>
          </a:p>
          <a:p>
            <a:pPr marL="0" indent="0">
              <a:buNone/>
            </a:pPr>
            <a:endParaRPr lang="en-US" dirty="0"/>
          </a:p>
          <a:p>
            <a:endParaRPr lang="en-US" dirty="0"/>
          </a:p>
        </p:txBody>
      </p:sp>
    </p:spTree>
    <p:extLst>
      <p:ext uri="{BB962C8B-B14F-4D97-AF65-F5344CB8AC3E}">
        <p14:creationId xmlns:p14="http://schemas.microsoft.com/office/powerpoint/2010/main" val="1321402379"/>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1CD5E-A6A4-41E4-9946-41F9F3184B8C}"/>
              </a:ext>
            </a:extLst>
          </p:cNvPr>
          <p:cNvSpPr>
            <a:spLocks noGrp="1"/>
          </p:cNvSpPr>
          <p:nvPr>
            <p:ph type="title"/>
          </p:nvPr>
        </p:nvSpPr>
        <p:spPr>
          <a:xfrm>
            <a:off x="745305" y="602590"/>
            <a:ext cx="8776535" cy="1053474"/>
          </a:xfrm>
        </p:spPr>
        <p:txBody>
          <a:bodyPr/>
          <a:lstStyle/>
          <a:p>
            <a:r>
              <a:rPr lang="en-US" sz="4800" dirty="0"/>
              <a:t>THE BENEDICTION</a:t>
            </a:r>
          </a:p>
        </p:txBody>
      </p:sp>
      <p:sp>
        <p:nvSpPr>
          <p:cNvPr id="3" name="Content Placeholder 2">
            <a:extLst>
              <a:ext uri="{FF2B5EF4-FFF2-40B4-BE49-F238E27FC236}">
                <a16:creationId xmlns:a16="http://schemas.microsoft.com/office/drawing/2014/main" id="{89B143C5-1AF7-4395-B054-D2213F50E19D}"/>
              </a:ext>
            </a:extLst>
          </p:cNvPr>
          <p:cNvSpPr>
            <a:spLocks noGrp="1"/>
          </p:cNvSpPr>
          <p:nvPr>
            <p:ph idx="1"/>
          </p:nvPr>
        </p:nvSpPr>
        <p:spPr>
          <a:xfrm>
            <a:off x="0" y="1787486"/>
            <a:ext cx="7717535" cy="5625250"/>
          </a:xfrm>
        </p:spPr>
        <p:txBody>
          <a:bodyPr>
            <a:normAutofit/>
          </a:bodyPr>
          <a:lstStyle/>
          <a:p>
            <a:pPr marL="0" lvl="0" indent="0" algn="ctr" fontAlgn="base">
              <a:lnSpc>
                <a:spcPct val="100000"/>
              </a:lnSpc>
              <a:spcBef>
                <a:spcPct val="0"/>
              </a:spcBef>
              <a:spcAft>
                <a:spcPct val="0"/>
              </a:spcAft>
              <a:buNone/>
              <a:defRPr/>
            </a:pPr>
            <a:r>
              <a:rPr lang="en-US" sz="3600" dirty="0">
                <a:solidFill>
                  <a:srgbClr val="000000"/>
                </a:solidFill>
                <a:latin typeface="Cooper Hewitt" pitchFamily="50" charset="0"/>
                <a:ea typeface="Cooper Hewitt" pitchFamily="50" charset="0"/>
              </a:rPr>
              <a:t>I pray tonight if we </a:t>
            </a:r>
          </a:p>
          <a:p>
            <a:pPr marL="0" lvl="0" indent="0" algn="ctr" fontAlgn="base">
              <a:lnSpc>
                <a:spcPct val="100000"/>
              </a:lnSpc>
              <a:spcBef>
                <a:spcPct val="0"/>
              </a:spcBef>
              <a:spcAft>
                <a:spcPct val="0"/>
              </a:spcAft>
              <a:buNone/>
              <a:defRPr/>
            </a:pPr>
            <a:r>
              <a:rPr lang="en-US" sz="3600" dirty="0">
                <a:solidFill>
                  <a:srgbClr val="000000"/>
                </a:solidFill>
                <a:latin typeface="Cooper Hewitt" pitchFamily="50" charset="0"/>
                <a:ea typeface="Cooper Hewitt" pitchFamily="50" charset="0"/>
              </a:rPr>
              <a:t>Learned from one another,</a:t>
            </a:r>
          </a:p>
          <a:p>
            <a:pPr marL="0" lvl="0" indent="0" algn="ctr" fontAlgn="base">
              <a:lnSpc>
                <a:spcPct val="100000"/>
              </a:lnSpc>
              <a:spcBef>
                <a:spcPct val="0"/>
              </a:spcBef>
              <a:spcAft>
                <a:spcPct val="0"/>
              </a:spcAft>
              <a:buNone/>
              <a:defRPr/>
            </a:pPr>
            <a:r>
              <a:rPr lang="en-US" sz="3600" dirty="0">
                <a:solidFill>
                  <a:srgbClr val="000000"/>
                </a:solidFill>
                <a:latin typeface="Cooper Hewitt" pitchFamily="50" charset="0"/>
                <a:ea typeface="Cooper Hewitt" pitchFamily="50" charset="0"/>
              </a:rPr>
              <a:t>May we glorify Him.  </a:t>
            </a:r>
          </a:p>
          <a:p>
            <a:pPr marL="0" lvl="0" indent="0" algn="ctr" fontAlgn="base">
              <a:lnSpc>
                <a:spcPct val="100000"/>
              </a:lnSpc>
              <a:spcBef>
                <a:spcPct val="0"/>
              </a:spcBef>
              <a:spcAft>
                <a:spcPct val="0"/>
              </a:spcAft>
              <a:buNone/>
              <a:defRPr/>
            </a:pPr>
            <a:r>
              <a:rPr lang="en-US" sz="3600" dirty="0">
                <a:solidFill>
                  <a:srgbClr val="000000"/>
                </a:solidFill>
                <a:latin typeface="Cooper Hewitt" pitchFamily="50" charset="0"/>
                <a:ea typeface="Cooper Hewitt" pitchFamily="50" charset="0"/>
              </a:rPr>
              <a:t>And if the Lord should </a:t>
            </a:r>
          </a:p>
          <a:p>
            <a:pPr marL="0" lvl="0" indent="0" algn="ctr" fontAlgn="base">
              <a:lnSpc>
                <a:spcPct val="100000"/>
              </a:lnSpc>
              <a:spcBef>
                <a:spcPct val="0"/>
              </a:spcBef>
              <a:spcAft>
                <a:spcPct val="0"/>
              </a:spcAft>
              <a:buNone/>
              <a:defRPr/>
            </a:pPr>
            <a:r>
              <a:rPr lang="en-US" sz="3600" dirty="0">
                <a:solidFill>
                  <a:srgbClr val="000000"/>
                </a:solidFill>
                <a:latin typeface="Cooper Hewitt" pitchFamily="50" charset="0"/>
                <a:ea typeface="Cooper Hewitt" pitchFamily="50" charset="0"/>
              </a:rPr>
              <a:t>Bring us back together,</a:t>
            </a:r>
          </a:p>
          <a:p>
            <a:pPr marL="0" lvl="0" indent="0" algn="ctr" fontAlgn="base">
              <a:lnSpc>
                <a:spcPct val="100000"/>
              </a:lnSpc>
              <a:spcBef>
                <a:spcPct val="0"/>
              </a:spcBef>
              <a:spcAft>
                <a:spcPct val="0"/>
              </a:spcAft>
              <a:buNone/>
              <a:defRPr/>
            </a:pPr>
            <a:r>
              <a:rPr lang="en-US" sz="3600" dirty="0">
                <a:solidFill>
                  <a:srgbClr val="000000"/>
                </a:solidFill>
                <a:latin typeface="Cooper Hewitt" pitchFamily="50" charset="0"/>
                <a:ea typeface="Cooper Hewitt" pitchFamily="50" charset="0"/>
              </a:rPr>
              <a:t>May we be in his arms till then.</a:t>
            </a:r>
          </a:p>
          <a:p>
            <a:pPr marL="0" indent="0">
              <a:buNone/>
            </a:pPr>
            <a:endParaRPr lang="en-US" dirty="0"/>
          </a:p>
          <a:p>
            <a:endParaRPr lang="en-US" dirty="0"/>
          </a:p>
        </p:txBody>
      </p:sp>
    </p:spTree>
    <p:extLst>
      <p:ext uri="{BB962C8B-B14F-4D97-AF65-F5344CB8AC3E}">
        <p14:creationId xmlns:p14="http://schemas.microsoft.com/office/powerpoint/2010/main" val="4194573790"/>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1CD5E-A6A4-41E4-9946-41F9F3184B8C}"/>
              </a:ext>
            </a:extLst>
          </p:cNvPr>
          <p:cNvSpPr>
            <a:spLocks noGrp="1"/>
          </p:cNvSpPr>
          <p:nvPr>
            <p:ph type="title"/>
          </p:nvPr>
        </p:nvSpPr>
        <p:spPr>
          <a:xfrm>
            <a:off x="745305" y="602590"/>
            <a:ext cx="8776535" cy="1053474"/>
          </a:xfrm>
        </p:spPr>
        <p:txBody>
          <a:bodyPr/>
          <a:lstStyle/>
          <a:p>
            <a:r>
              <a:rPr lang="en-US" sz="4800" dirty="0"/>
              <a:t>THE BENEDICTION</a:t>
            </a:r>
          </a:p>
        </p:txBody>
      </p:sp>
      <p:sp>
        <p:nvSpPr>
          <p:cNvPr id="3" name="Content Placeholder 2">
            <a:extLst>
              <a:ext uri="{FF2B5EF4-FFF2-40B4-BE49-F238E27FC236}">
                <a16:creationId xmlns:a16="http://schemas.microsoft.com/office/drawing/2014/main" id="{89B143C5-1AF7-4395-B054-D2213F50E19D}"/>
              </a:ext>
            </a:extLst>
          </p:cNvPr>
          <p:cNvSpPr>
            <a:spLocks noGrp="1"/>
          </p:cNvSpPr>
          <p:nvPr>
            <p:ph idx="1"/>
          </p:nvPr>
        </p:nvSpPr>
        <p:spPr>
          <a:xfrm>
            <a:off x="0" y="1787486"/>
            <a:ext cx="7717535" cy="5625250"/>
          </a:xfrm>
        </p:spPr>
        <p:txBody>
          <a:bodyPr>
            <a:normAutofit/>
          </a:bodyPr>
          <a:lstStyle/>
          <a:p>
            <a:pPr marL="0" lvl="0" indent="0" algn="ctr" fontAlgn="base">
              <a:lnSpc>
                <a:spcPct val="100000"/>
              </a:lnSpc>
              <a:spcBef>
                <a:spcPct val="0"/>
              </a:spcBef>
              <a:spcAft>
                <a:spcPct val="0"/>
              </a:spcAft>
              <a:buNone/>
              <a:defRPr/>
            </a:pPr>
            <a:r>
              <a:rPr lang="en-US" sz="3600" dirty="0">
                <a:solidFill>
                  <a:srgbClr val="000000"/>
                </a:solidFill>
                <a:latin typeface="Cooper Hewitt" pitchFamily="50" charset="0"/>
                <a:ea typeface="Cooper Hewitt" pitchFamily="50" charset="0"/>
              </a:rPr>
              <a:t>My friends may you grow in grace</a:t>
            </a:r>
          </a:p>
          <a:p>
            <a:pPr marL="0" lvl="0" indent="0" algn="ctr" fontAlgn="base">
              <a:lnSpc>
                <a:spcPct val="100000"/>
              </a:lnSpc>
              <a:spcBef>
                <a:spcPct val="0"/>
              </a:spcBef>
              <a:spcAft>
                <a:spcPct val="0"/>
              </a:spcAft>
              <a:buNone/>
              <a:defRPr/>
            </a:pPr>
            <a:r>
              <a:rPr lang="en-US" sz="3600" dirty="0">
                <a:solidFill>
                  <a:srgbClr val="000000"/>
                </a:solidFill>
                <a:latin typeface="Cooper Hewitt" pitchFamily="50" charset="0"/>
                <a:ea typeface="Cooper Hewitt" pitchFamily="50" charset="0"/>
              </a:rPr>
              <a:t>And in the knowledge </a:t>
            </a:r>
          </a:p>
          <a:p>
            <a:pPr marL="0" lvl="0" indent="0" algn="ctr" fontAlgn="base">
              <a:lnSpc>
                <a:spcPct val="100000"/>
              </a:lnSpc>
              <a:spcBef>
                <a:spcPct val="0"/>
              </a:spcBef>
              <a:spcAft>
                <a:spcPct val="0"/>
              </a:spcAft>
              <a:buNone/>
              <a:defRPr/>
            </a:pPr>
            <a:r>
              <a:rPr lang="en-US" sz="3600" dirty="0">
                <a:solidFill>
                  <a:srgbClr val="000000"/>
                </a:solidFill>
                <a:latin typeface="Cooper Hewitt" pitchFamily="50" charset="0"/>
                <a:ea typeface="Cooper Hewitt" pitchFamily="50" charset="0"/>
              </a:rPr>
              <a:t>Of our Lord and Savior.  </a:t>
            </a:r>
          </a:p>
          <a:p>
            <a:pPr marL="0" lvl="0" indent="0" algn="ctr" fontAlgn="base">
              <a:lnSpc>
                <a:spcPct val="100000"/>
              </a:lnSpc>
              <a:spcBef>
                <a:spcPct val="0"/>
              </a:spcBef>
              <a:spcAft>
                <a:spcPct val="0"/>
              </a:spcAft>
              <a:buNone/>
              <a:defRPr/>
            </a:pPr>
            <a:r>
              <a:rPr lang="en-US" sz="3600" dirty="0">
                <a:solidFill>
                  <a:srgbClr val="000000"/>
                </a:solidFill>
                <a:latin typeface="Cooper Hewitt" pitchFamily="50" charset="0"/>
                <a:ea typeface="Cooper Hewitt" pitchFamily="50" charset="0"/>
              </a:rPr>
              <a:t>My friends may you grow in grace</a:t>
            </a:r>
          </a:p>
          <a:p>
            <a:pPr marL="0" lvl="0" indent="0" algn="ctr" fontAlgn="base">
              <a:lnSpc>
                <a:spcPct val="100000"/>
              </a:lnSpc>
              <a:spcBef>
                <a:spcPct val="0"/>
              </a:spcBef>
              <a:spcAft>
                <a:spcPct val="0"/>
              </a:spcAft>
              <a:buNone/>
              <a:defRPr/>
            </a:pPr>
            <a:r>
              <a:rPr lang="en-US" sz="3600" dirty="0">
                <a:solidFill>
                  <a:srgbClr val="000000"/>
                </a:solidFill>
                <a:latin typeface="Cooper Hewitt" pitchFamily="50" charset="0"/>
                <a:ea typeface="Cooper Hewitt" pitchFamily="50" charset="0"/>
              </a:rPr>
              <a:t>And in the knowledge </a:t>
            </a:r>
          </a:p>
          <a:p>
            <a:pPr marL="0" lvl="0" indent="0" algn="ctr" fontAlgn="base">
              <a:lnSpc>
                <a:spcPct val="100000"/>
              </a:lnSpc>
              <a:spcBef>
                <a:spcPct val="0"/>
              </a:spcBef>
              <a:spcAft>
                <a:spcPct val="0"/>
              </a:spcAft>
              <a:buNone/>
              <a:defRPr/>
            </a:pPr>
            <a:r>
              <a:rPr lang="en-US" sz="3600" dirty="0">
                <a:solidFill>
                  <a:srgbClr val="000000"/>
                </a:solidFill>
                <a:latin typeface="Cooper Hewitt" pitchFamily="50" charset="0"/>
                <a:ea typeface="Cooper Hewitt" pitchFamily="50" charset="0"/>
              </a:rPr>
              <a:t>Of Jesus Christ.</a:t>
            </a:r>
          </a:p>
          <a:p>
            <a:pPr marL="0" indent="0">
              <a:buNone/>
            </a:pPr>
            <a:endParaRPr lang="en-US" dirty="0"/>
          </a:p>
          <a:p>
            <a:endParaRPr lang="en-US" dirty="0"/>
          </a:p>
        </p:txBody>
      </p:sp>
    </p:spTree>
    <p:extLst>
      <p:ext uri="{BB962C8B-B14F-4D97-AF65-F5344CB8AC3E}">
        <p14:creationId xmlns:p14="http://schemas.microsoft.com/office/powerpoint/2010/main" val="1844273837"/>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353925"/>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B2407-F046-4880-952C-79B2E8FF44FD}"/>
              </a:ext>
            </a:extLst>
          </p:cNvPr>
          <p:cNvSpPr>
            <a:spLocks noGrp="1"/>
          </p:cNvSpPr>
          <p:nvPr>
            <p:ph type="title"/>
          </p:nvPr>
        </p:nvSpPr>
        <p:spPr/>
        <p:txBody>
          <a:bodyPr/>
          <a:lstStyle/>
          <a:p>
            <a:endParaRPr lang="en-US"/>
          </a:p>
        </p:txBody>
      </p:sp>
      <p:sp>
        <p:nvSpPr>
          <p:cNvPr id="6" name="Rectangle 5">
            <a:extLst>
              <a:ext uri="{FF2B5EF4-FFF2-40B4-BE49-F238E27FC236}">
                <a16:creationId xmlns:a16="http://schemas.microsoft.com/office/drawing/2014/main" id="{C418CDB7-B217-438D-9B6C-41A9FCA88205}"/>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B702C89C-41F9-4C96-8CB5-95E3A201464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7392" y="224286"/>
            <a:ext cx="8169215" cy="6126911"/>
          </a:xfrm>
        </p:spPr>
      </p:pic>
    </p:spTree>
    <p:extLst>
      <p:ext uri="{BB962C8B-B14F-4D97-AF65-F5344CB8AC3E}">
        <p14:creationId xmlns:p14="http://schemas.microsoft.com/office/powerpoint/2010/main" val="201259953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8D21-952D-4555-9CB3-6EF3964B0E3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E2A304D-DEA1-4AF9-AD9E-DCE405A712FD}"/>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9000"/>
                    </a14:imgEffect>
                  </a14:imgLayer>
                </a14:imgProps>
              </a:ext>
              <a:ext uri="{28A0092B-C50C-407E-A947-70E740481C1C}">
                <a14:useLocalDpi xmlns:a14="http://schemas.microsoft.com/office/drawing/2010/main" val="0"/>
              </a:ext>
            </a:extLst>
          </a:blip>
          <a:stretch>
            <a:fillRect/>
          </a:stretch>
        </p:blipFill>
        <p:spPr>
          <a:xfrm>
            <a:off x="0" y="0"/>
            <a:ext cx="9144000" cy="6858000"/>
          </a:xfrm>
        </p:spPr>
      </p:pic>
      <p:sp>
        <p:nvSpPr>
          <p:cNvPr id="6" name="TextBox 5">
            <a:extLst>
              <a:ext uri="{FF2B5EF4-FFF2-40B4-BE49-F238E27FC236}">
                <a16:creationId xmlns:a16="http://schemas.microsoft.com/office/drawing/2014/main" id="{0163D47A-D433-4D99-B15D-C12B0CB3D73F}"/>
              </a:ext>
            </a:extLst>
          </p:cNvPr>
          <p:cNvSpPr txBox="1"/>
          <p:nvPr/>
        </p:nvSpPr>
        <p:spPr>
          <a:xfrm>
            <a:off x="2390001" y="2053245"/>
            <a:ext cx="4380623" cy="769441"/>
          </a:xfrm>
          <a:prstGeom prst="rect">
            <a:avLst/>
          </a:prstGeom>
          <a:noFill/>
        </p:spPr>
        <p:txBody>
          <a:bodyPr wrap="none" rtlCol="0">
            <a:spAutoFit/>
          </a:bodyPr>
          <a:lstStyle/>
          <a:p>
            <a:r>
              <a:rPr lang="en-US" sz="4400" b="1" dirty="0">
                <a:solidFill>
                  <a:srgbClr val="017795"/>
                </a:solidFill>
              </a:rPr>
              <a:t>EPHESIANS 2:1-10</a:t>
            </a:r>
          </a:p>
        </p:txBody>
      </p:sp>
      <p:sp>
        <p:nvSpPr>
          <p:cNvPr id="7" name="TextBox 6">
            <a:extLst>
              <a:ext uri="{FF2B5EF4-FFF2-40B4-BE49-F238E27FC236}">
                <a16:creationId xmlns:a16="http://schemas.microsoft.com/office/drawing/2014/main" id="{8A6DAB0B-99C5-4B67-BDD8-A9A1C0023F1B}"/>
              </a:ext>
            </a:extLst>
          </p:cNvPr>
          <p:cNvSpPr txBox="1"/>
          <p:nvPr/>
        </p:nvSpPr>
        <p:spPr>
          <a:xfrm>
            <a:off x="3101501" y="1559209"/>
            <a:ext cx="2940998" cy="523220"/>
          </a:xfrm>
          <a:prstGeom prst="rect">
            <a:avLst/>
          </a:prstGeom>
          <a:noFill/>
        </p:spPr>
        <p:txBody>
          <a:bodyPr wrap="none" rtlCol="0">
            <a:spAutoFit/>
          </a:bodyPr>
          <a:lstStyle/>
          <a:p>
            <a:r>
              <a:rPr lang="en-US" sz="2800" b="1" dirty="0">
                <a:solidFill>
                  <a:srgbClr val="CB4E52"/>
                </a:solidFill>
              </a:rPr>
              <a:t>LABOR DAY REMIX</a:t>
            </a:r>
          </a:p>
        </p:txBody>
      </p:sp>
    </p:spTree>
    <p:extLst>
      <p:ext uri="{BB962C8B-B14F-4D97-AF65-F5344CB8AC3E}">
        <p14:creationId xmlns:p14="http://schemas.microsoft.com/office/powerpoint/2010/main" val="3301023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8D21-952D-4555-9CB3-6EF3964B0E3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E2A304D-DEA1-4AF9-AD9E-DCE405A712FD}"/>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9000"/>
                    </a14:imgEffect>
                  </a14:imgLayer>
                </a14:imgProps>
              </a:ext>
              <a:ext uri="{28A0092B-C50C-407E-A947-70E740481C1C}">
                <a14:useLocalDpi xmlns:a14="http://schemas.microsoft.com/office/drawing/2010/main" val="0"/>
              </a:ext>
            </a:extLst>
          </a:blip>
          <a:stretch>
            <a:fillRect/>
          </a:stretch>
        </p:blipFill>
        <p:spPr>
          <a:xfrm>
            <a:off x="0" y="0"/>
            <a:ext cx="9144000" cy="6858000"/>
          </a:xfrm>
        </p:spPr>
      </p:pic>
      <p:sp>
        <p:nvSpPr>
          <p:cNvPr id="6" name="TextBox 5">
            <a:extLst>
              <a:ext uri="{FF2B5EF4-FFF2-40B4-BE49-F238E27FC236}">
                <a16:creationId xmlns:a16="http://schemas.microsoft.com/office/drawing/2014/main" id="{0163D47A-D433-4D99-B15D-C12B0CB3D73F}"/>
              </a:ext>
            </a:extLst>
          </p:cNvPr>
          <p:cNvSpPr txBox="1"/>
          <p:nvPr/>
        </p:nvSpPr>
        <p:spPr>
          <a:xfrm>
            <a:off x="2390001" y="2053245"/>
            <a:ext cx="4380623" cy="769441"/>
          </a:xfrm>
          <a:prstGeom prst="rect">
            <a:avLst/>
          </a:prstGeom>
          <a:noFill/>
        </p:spPr>
        <p:txBody>
          <a:bodyPr wrap="none" rtlCol="0">
            <a:spAutoFit/>
          </a:bodyPr>
          <a:lstStyle/>
          <a:p>
            <a:r>
              <a:rPr lang="en-US" sz="4400" b="1" dirty="0">
                <a:solidFill>
                  <a:srgbClr val="017795"/>
                </a:solidFill>
              </a:rPr>
              <a:t>EPHESIANS 2:1-10</a:t>
            </a:r>
          </a:p>
        </p:txBody>
      </p:sp>
      <p:sp>
        <p:nvSpPr>
          <p:cNvPr id="3" name="TextBox 2">
            <a:extLst>
              <a:ext uri="{FF2B5EF4-FFF2-40B4-BE49-F238E27FC236}">
                <a16:creationId xmlns:a16="http://schemas.microsoft.com/office/drawing/2014/main" id="{E4F4FA83-E702-4FDD-BDDC-7D801EA8361D}"/>
              </a:ext>
            </a:extLst>
          </p:cNvPr>
          <p:cNvSpPr txBox="1"/>
          <p:nvPr/>
        </p:nvSpPr>
        <p:spPr>
          <a:xfrm>
            <a:off x="136188" y="2725406"/>
            <a:ext cx="8922356" cy="1837426"/>
          </a:xfrm>
          <a:prstGeom prst="rect">
            <a:avLst/>
          </a:prstGeom>
          <a:noFill/>
        </p:spPr>
        <p:txBody>
          <a:bodyPr wrap="square" rtlCol="0">
            <a:spAutoFit/>
          </a:bodyPr>
          <a:lstStyle/>
          <a:p>
            <a:pPr>
              <a:lnSpc>
                <a:spcPct val="90000"/>
              </a:lnSpc>
            </a:pPr>
            <a:r>
              <a:rPr lang="en-US" sz="2100" b="1" baseline="30000" dirty="0"/>
              <a:t>1 </a:t>
            </a:r>
            <a:r>
              <a:rPr lang="en-US" sz="2100" dirty="0"/>
              <a:t>And you were dead in the trespasses and sins </a:t>
            </a:r>
            <a:r>
              <a:rPr lang="en-US" sz="2100" b="1" baseline="30000" dirty="0"/>
              <a:t>2 </a:t>
            </a:r>
            <a:r>
              <a:rPr lang="en-US" sz="2100" dirty="0"/>
              <a:t>in which you once walked, following the course of this world, following the prince of the power of the air, the spirit that is now at work in the sons of disobedience— </a:t>
            </a:r>
            <a:r>
              <a:rPr lang="en-US" sz="2100" b="1" baseline="30000" dirty="0"/>
              <a:t>3 </a:t>
            </a:r>
            <a:r>
              <a:rPr lang="en-US" sz="2100" dirty="0"/>
              <a:t>among whom we all once lived in the passions of our flesh, carrying out the desires of the body</a:t>
            </a:r>
            <a:br>
              <a:rPr lang="en-US" sz="2100" dirty="0"/>
            </a:br>
            <a:r>
              <a:rPr lang="en-US" sz="2100" dirty="0"/>
              <a:t>and the mind, and were by nature children of wrath, like the rest of mankind.</a:t>
            </a:r>
            <a:br>
              <a:rPr lang="en-US" sz="2100" dirty="0"/>
            </a:br>
            <a:endParaRPr lang="en-US" sz="2100" dirty="0"/>
          </a:p>
        </p:txBody>
      </p:sp>
      <p:sp>
        <p:nvSpPr>
          <p:cNvPr id="7" name="TextBox 6">
            <a:extLst>
              <a:ext uri="{FF2B5EF4-FFF2-40B4-BE49-F238E27FC236}">
                <a16:creationId xmlns:a16="http://schemas.microsoft.com/office/drawing/2014/main" id="{3F5CB2B8-EB4A-4B0C-BECE-5799E5252C51}"/>
              </a:ext>
            </a:extLst>
          </p:cNvPr>
          <p:cNvSpPr txBox="1"/>
          <p:nvPr/>
        </p:nvSpPr>
        <p:spPr>
          <a:xfrm>
            <a:off x="3101501" y="1559209"/>
            <a:ext cx="2940998" cy="523220"/>
          </a:xfrm>
          <a:prstGeom prst="rect">
            <a:avLst/>
          </a:prstGeom>
          <a:noFill/>
        </p:spPr>
        <p:txBody>
          <a:bodyPr wrap="none" rtlCol="0">
            <a:spAutoFit/>
          </a:bodyPr>
          <a:lstStyle/>
          <a:p>
            <a:r>
              <a:rPr lang="en-US" sz="2800" b="1" dirty="0">
                <a:solidFill>
                  <a:srgbClr val="CB4E52"/>
                </a:solidFill>
              </a:rPr>
              <a:t>LABOR DAY REMIX</a:t>
            </a:r>
          </a:p>
        </p:txBody>
      </p:sp>
    </p:spTree>
    <p:extLst>
      <p:ext uri="{BB962C8B-B14F-4D97-AF65-F5344CB8AC3E}">
        <p14:creationId xmlns:p14="http://schemas.microsoft.com/office/powerpoint/2010/main" val="2521662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8D21-952D-4555-9CB3-6EF3964B0E3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E2A304D-DEA1-4AF9-AD9E-DCE405A712FD}"/>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9000"/>
                    </a14:imgEffect>
                  </a14:imgLayer>
                </a14:imgProps>
              </a:ext>
              <a:ext uri="{28A0092B-C50C-407E-A947-70E740481C1C}">
                <a14:useLocalDpi xmlns:a14="http://schemas.microsoft.com/office/drawing/2010/main" val="0"/>
              </a:ext>
            </a:extLst>
          </a:blip>
          <a:stretch>
            <a:fillRect/>
          </a:stretch>
        </p:blipFill>
        <p:spPr>
          <a:xfrm>
            <a:off x="0" y="0"/>
            <a:ext cx="9144000" cy="6858000"/>
          </a:xfrm>
        </p:spPr>
      </p:pic>
      <p:sp>
        <p:nvSpPr>
          <p:cNvPr id="6" name="TextBox 5">
            <a:extLst>
              <a:ext uri="{FF2B5EF4-FFF2-40B4-BE49-F238E27FC236}">
                <a16:creationId xmlns:a16="http://schemas.microsoft.com/office/drawing/2014/main" id="{0163D47A-D433-4D99-B15D-C12B0CB3D73F}"/>
              </a:ext>
            </a:extLst>
          </p:cNvPr>
          <p:cNvSpPr txBox="1"/>
          <p:nvPr/>
        </p:nvSpPr>
        <p:spPr>
          <a:xfrm>
            <a:off x="2390001" y="2053245"/>
            <a:ext cx="4380623" cy="769441"/>
          </a:xfrm>
          <a:prstGeom prst="rect">
            <a:avLst/>
          </a:prstGeom>
          <a:noFill/>
        </p:spPr>
        <p:txBody>
          <a:bodyPr wrap="none" rtlCol="0">
            <a:spAutoFit/>
          </a:bodyPr>
          <a:lstStyle/>
          <a:p>
            <a:r>
              <a:rPr lang="en-US" sz="4400" b="1" dirty="0">
                <a:solidFill>
                  <a:srgbClr val="017795"/>
                </a:solidFill>
              </a:rPr>
              <a:t>EPHESIANS 2:1-10</a:t>
            </a:r>
          </a:p>
        </p:txBody>
      </p:sp>
      <p:sp>
        <p:nvSpPr>
          <p:cNvPr id="3" name="TextBox 2">
            <a:extLst>
              <a:ext uri="{FF2B5EF4-FFF2-40B4-BE49-F238E27FC236}">
                <a16:creationId xmlns:a16="http://schemas.microsoft.com/office/drawing/2014/main" id="{E4F4FA83-E702-4FDD-BDDC-7D801EA8361D}"/>
              </a:ext>
            </a:extLst>
          </p:cNvPr>
          <p:cNvSpPr txBox="1"/>
          <p:nvPr/>
        </p:nvSpPr>
        <p:spPr>
          <a:xfrm>
            <a:off x="136188" y="2725406"/>
            <a:ext cx="8922356" cy="1837426"/>
          </a:xfrm>
          <a:prstGeom prst="rect">
            <a:avLst/>
          </a:prstGeom>
          <a:noFill/>
        </p:spPr>
        <p:txBody>
          <a:bodyPr wrap="square" rtlCol="0">
            <a:spAutoFit/>
          </a:bodyPr>
          <a:lstStyle/>
          <a:p>
            <a:pPr>
              <a:lnSpc>
                <a:spcPct val="90000"/>
              </a:lnSpc>
            </a:pPr>
            <a:r>
              <a:rPr lang="en-US" sz="2100" b="1" baseline="30000" dirty="0"/>
              <a:t>1 </a:t>
            </a:r>
            <a:r>
              <a:rPr lang="en-US" sz="2100" dirty="0"/>
              <a:t>And you were dead in the trespasses and sins </a:t>
            </a:r>
            <a:r>
              <a:rPr lang="en-US" sz="2100" b="1" baseline="30000" dirty="0"/>
              <a:t>2 </a:t>
            </a:r>
            <a:r>
              <a:rPr lang="en-US" sz="2100" dirty="0"/>
              <a:t>in which you once walked, following the course of this world, following the prince of the power of the air, the spirit that is now at work in the sons of disobedience— </a:t>
            </a:r>
            <a:r>
              <a:rPr lang="en-US" sz="2100" b="1" baseline="30000" dirty="0"/>
              <a:t>3 </a:t>
            </a:r>
            <a:r>
              <a:rPr lang="en-US" sz="2100" dirty="0"/>
              <a:t>among whom we all once lived in the passions of our flesh, carrying out the desires of the body</a:t>
            </a:r>
            <a:br>
              <a:rPr lang="en-US" sz="2100" dirty="0"/>
            </a:br>
            <a:r>
              <a:rPr lang="en-US" sz="2100" dirty="0"/>
              <a:t>and the mind, and were by nature children of wrath, like the rest of mankind.</a:t>
            </a:r>
            <a:br>
              <a:rPr lang="en-US" sz="2100" dirty="0"/>
            </a:br>
            <a:endParaRPr lang="en-US" sz="2100" dirty="0"/>
          </a:p>
        </p:txBody>
      </p:sp>
      <p:sp>
        <p:nvSpPr>
          <p:cNvPr id="7" name="TextBox 6">
            <a:extLst>
              <a:ext uri="{FF2B5EF4-FFF2-40B4-BE49-F238E27FC236}">
                <a16:creationId xmlns:a16="http://schemas.microsoft.com/office/drawing/2014/main" id="{3F5CB2B8-EB4A-4B0C-BECE-5799E5252C51}"/>
              </a:ext>
            </a:extLst>
          </p:cNvPr>
          <p:cNvSpPr txBox="1"/>
          <p:nvPr/>
        </p:nvSpPr>
        <p:spPr>
          <a:xfrm>
            <a:off x="3101501" y="1559209"/>
            <a:ext cx="2940998" cy="523220"/>
          </a:xfrm>
          <a:prstGeom prst="rect">
            <a:avLst/>
          </a:prstGeom>
          <a:noFill/>
        </p:spPr>
        <p:txBody>
          <a:bodyPr wrap="none" rtlCol="0">
            <a:spAutoFit/>
          </a:bodyPr>
          <a:lstStyle/>
          <a:p>
            <a:r>
              <a:rPr lang="en-US" sz="2800" b="1" dirty="0">
                <a:solidFill>
                  <a:srgbClr val="CB4E52"/>
                </a:solidFill>
              </a:rPr>
              <a:t>LABOR DAY REMIX</a:t>
            </a:r>
          </a:p>
        </p:txBody>
      </p:sp>
      <p:sp>
        <p:nvSpPr>
          <p:cNvPr id="4" name="Rectangle 3">
            <a:extLst>
              <a:ext uri="{FF2B5EF4-FFF2-40B4-BE49-F238E27FC236}">
                <a16:creationId xmlns:a16="http://schemas.microsoft.com/office/drawing/2014/main" id="{70EA4ED2-7AAC-4FC6-BAA0-9271AB089683}"/>
              </a:ext>
            </a:extLst>
          </p:cNvPr>
          <p:cNvSpPr/>
          <p:nvPr/>
        </p:nvSpPr>
        <p:spPr>
          <a:xfrm>
            <a:off x="-915816" y="4445540"/>
            <a:ext cx="10992256" cy="2130358"/>
          </a:xfrm>
          <a:prstGeom prst="rect">
            <a:avLst/>
          </a:prstGeom>
          <a:solidFill>
            <a:srgbClr val="017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34E1678-5C7B-48B6-8C99-7197835B7969}"/>
              </a:ext>
            </a:extLst>
          </p:cNvPr>
          <p:cNvSpPr txBox="1"/>
          <p:nvPr/>
        </p:nvSpPr>
        <p:spPr>
          <a:xfrm>
            <a:off x="313145" y="4616629"/>
            <a:ext cx="4153711" cy="430887"/>
          </a:xfrm>
          <a:prstGeom prst="rect">
            <a:avLst/>
          </a:prstGeom>
          <a:noFill/>
        </p:spPr>
        <p:txBody>
          <a:bodyPr wrap="square" rtlCol="0">
            <a:spAutoFit/>
          </a:bodyPr>
          <a:lstStyle/>
          <a:p>
            <a:r>
              <a:rPr lang="en-US" sz="2200" u="sng" dirty="0">
                <a:solidFill>
                  <a:schemeClr val="bg1"/>
                </a:solidFill>
              </a:rPr>
              <a:t>CHRIST-FOLLOWERS:</a:t>
            </a:r>
          </a:p>
        </p:txBody>
      </p:sp>
      <p:sp>
        <p:nvSpPr>
          <p:cNvPr id="9" name="TextBox 8">
            <a:extLst>
              <a:ext uri="{FF2B5EF4-FFF2-40B4-BE49-F238E27FC236}">
                <a16:creationId xmlns:a16="http://schemas.microsoft.com/office/drawing/2014/main" id="{13882E7C-8A38-48C9-8D72-E6844C8249CA}"/>
              </a:ext>
            </a:extLst>
          </p:cNvPr>
          <p:cNvSpPr txBox="1"/>
          <p:nvPr/>
        </p:nvSpPr>
        <p:spPr>
          <a:xfrm>
            <a:off x="5216116" y="4616629"/>
            <a:ext cx="4153711" cy="430887"/>
          </a:xfrm>
          <a:prstGeom prst="rect">
            <a:avLst/>
          </a:prstGeom>
          <a:noFill/>
        </p:spPr>
        <p:txBody>
          <a:bodyPr wrap="square" rtlCol="0">
            <a:spAutoFit/>
          </a:bodyPr>
          <a:lstStyle/>
          <a:p>
            <a:r>
              <a:rPr lang="en-US" sz="2200" u="sng" dirty="0">
                <a:solidFill>
                  <a:schemeClr val="bg1"/>
                </a:solidFill>
              </a:rPr>
              <a:t>SEEKERS &amp; SKEPTICS:</a:t>
            </a:r>
          </a:p>
        </p:txBody>
      </p:sp>
    </p:spTree>
    <p:extLst>
      <p:ext uri="{BB962C8B-B14F-4D97-AF65-F5344CB8AC3E}">
        <p14:creationId xmlns:p14="http://schemas.microsoft.com/office/powerpoint/2010/main" val="1818408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8D21-952D-4555-9CB3-6EF3964B0E3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E2A304D-DEA1-4AF9-AD9E-DCE405A712FD}"/>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9000"/>
                    </a14:imgEffect>
                  </a14:imgLayer>
                </a14:imgProps>
              </a:ext>
              <a:ext uri="{28A0092B-C50C-407E-A947-70E740481C1C}">
                <a14:useLocalDpi xmlns:a14="http://schemas.microsoft.com/office/drawing/2010/main" val="0"/>
              </a:ext>
            </a:extLst>
          </a:blip>
          <a:stretch>
            <a:fillRect/>
          </a:stretch>
        </p:blipFill>
        <p:spPr>
          <a:xfrm>
            <a:off x="0" y="0"/>
            <a:ext cx="9144000" cy="6858000"/>
          </a:xfrm>
        </p:spPr>
      </p:pic>
      <p:sp>
        <p:nvSpPr>
          <p:cNvPr id="6" name="TextBox 5">
            <a:extLst>
              <a:ext uri="{FF2B5EF4-FFF2-40B4-BE49-F238E27FC236}">
                <a16:creationId xmlns:a16="http://schemas.microsoft.com/office/drawing/2014/main" id="{0163D47A-D433-4D99-B15D-C12B0CB3D73F}"/>
              </a:ext>
            </a:extLst>
          </p:cNvPr>
          <p:cNvSpPr txBox="1"/>
          <p:nvPr/>
        </p:nvSpPr>
        <p:spPr>
          <a:xfrm>
            <a:off x="2390001" y="2053245"/>
            <a:ext cx="4380623" cy="769441"/>
          </a:xfrm>
          <a:prstGeom prst="rect">
            <a:avLst/>
          </a:prstGeom>
          <a:noFill/>
        </p:spPr>
        <p:txBody>
          <a:bodyPr wrap="none" rtlCol="0">
            <a:spAutoFit/>
          </a:bodyPr>
          <a:lstStyle/>
          <a:p>
            <a:r>
              <a:rPr lang="en-US" sz="4400" b="1" dirty="0">
                <a:solidFill>
                  <a:srgbClr val="017795"/>
                </a:solidFill>
              </a:rPr>
              <a:t>EPHESIANS 2:1-10</a:t>
            </a:r>
          </a:p>
        </p:txBody>
      </p:sp>
      <p:sp>
        <p:nvSpPr>
          <p:cNvPr id="3" name="TextBox 2">
            <a:extLst>
              <a:ext uri="{FF2B5EF4-FFF2-40B4-BE49-F238E27FC236}">
                <a16:creationId xmlns:a16="http://schemas.microsoft.com/office/drawing/2014/main" id="{E4F4FA83-E702-4FDD-BDDC-7D801EA8361D}"/>
              </a:ext>
            </a:extLst>
          </p:cNvPr>
          <p:cNvSpPr txBox="1"/>
          <p:nvPr/>
        </p:nvSpPr>
        <p:spPr>
          <a:xfrm>
            <a:off x="136188" y="2725406"/>
            <a:ext cx="8922356" cy="1837426"/>
          </a:xfrm>
          <a:prstGeom prst="rect">
            <a:avLst/>
          </a:prstGeom>
          <a:noFill/>
        </p:spPr>
        <p:txBody>
          <a:bodyPr wrap="square" rtlCol="0">
            <a:spAutoFit/>
          </a:bodyPr>
          <a:lstStyle/>
          <a:p>
            <a:pPr>
              <a:lnSpc>
                <a:spcPct val="90000"/>
              </a:lnSpc>
            </a:pPr>
            <a:r>
              <a:rPr lang="en-US" sz="2100" b="1" baseline="30000" dirty="0"/>
              <a:t>1 </a:t>
            </a:r>
            <a:r>
              <a:rPr lang="en-US" sz="2100" dirty="0"/>
              <a:t>And you were dead in the trespasses and sins </a:t>
            </a:r>
            <a:r>
              <a:rPr lang="en-US" sz="2100" b="1" baseline="30000" dirty="0"/>
              <a:t>2 </a:t>
            </a:r>
            <a:r>
              <a:rPr lang="en-US" sz="2100" dirty="0"/>
              <a:t>in which you once walked, following the course of this world, following the prince of the power of the air, the spirit that is now at work in the sons of disobedience— </a:t>
            </a:r>
            <a:r>
              <a:rPr lang="en-US" sz="2100" b="1" baseline="30000" dirty="0"/>
              <a:t>3 </a:t>
            </a:r>
            <a:r>
              <a:rPr lang="en-US" sz="2100" dirty="0"/>
              <a:t>among whom we all once lived in the passions of our flesh, carrying out the desires of the body</a:t>
            </a:r>
            <a:br>
              <a:rPr lang="en-US" sz="2100" dirty="0"/>
            </a:br>
            <a:r>
              <a:rPr lang="en-US" sz="2100" dirty="0"/>
              <a:t>and the mind, and were by nature children of wrath, like the rest of mankind.</a:t>
            </a:r>
            <a:br>
              <a:rPr lang="en-US" sz="2100" dirty="0"/>
            </a:br>
            <a:endParaRPr lang="en-US" sz="2100" dirty="0"/>
          </a:p>
        </p:txBody>
      </p:sp>
      <p:sp>
        <p:nvSpPr>
          <p:cNvPr id="7" name="TextBox 6">
            <a:extLst>
              <a:ext uri="{FF2B5EF4-FFF2-40B4-BE49-F238E27FC236}">
                <a16:creationId xmlns:a16="http://schemas.microsoft.com/office/drawing/2014/main" id="{3F5CB2B8-EB4A-4B0C-BECE-5799E5252C51}"/>
              </a:ext>
            </a:extLst>
          </p:cNvPr>
          <p:cNvSpPr txBox="1"/>
          <p:nvPr/>
        </p:nvSpPr>
        <p:spPr>
          <a:xfrm>
            <a:off x="3101501" y="1559209"/>
            <a:ext cx="2940998" cy="523220"/>
          </a:xfrm>
          <a:prstGeom prst="rect">
            <a:avLst/>
          </a:prstGeom>
          <a:noFill/>
        </p:spPr>
        <p:txBody>
          <a:bodyPr wrap="none" rtlCol="0">
            <a:spAutoFit/>
          </a:bodyPr>
          <a:lstStyle/>
          <a:p>
            <a:r>
              <a:rPr lang="en-US" sz="2800" b="1" dirty="0">
                <a:solidFill>
                  <a:srgbClr val="CB4E52"/>
                </a:solidFill>
              </a:rPr>
              <a:t>LABOR DAY REMIX</a:t>
            </a:r>
          </a:p>
        </p:txBody>
      </p:sp>
      <p:sp>
        <p:nvSpPr>
          <p:cNvPr id="4" name="Rectangle 3">
            <a:extLst>
              <a:ext uri="{FF2B5EF4-FFF2-40B4-BE49-F238E27FC236}">
                <a16:creationId xmlns:a16="http://schemas.microsoft.com/office/drawing/2014/main" id="{70EA4ED2-7AAC-4FC6-BAA0-9271AB089683}"/>
              </a:ext>
            </a:extLst>
          </p:cNvPr>
          <p:cNvSpPr/>
          <p:nvPr/>
        </p:nvSpPr>
        <p:spPr>
          <a:xfrm>
            <a:off x="-915816" y="4445540"/>
            <a:ext cx="10992256" cy="2130358"/>
          </a:xfrm>
          <a:prstGeom prst="rect">
            <a:avLst/>
          </a:prstGeom>
          <a:solidFill>
            <a:srgbClr val="017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34E1678-5C7B-48B6-8C99-7197835B7969}"/>
              </a:ext>
            </a:extLst>
          </p:cNvPr>
          <p:cNvSpPr txBox="1"/>
          <p:nvPr/>
        </p:nvSpPr>
        <p:spPr>
          <a:xfrm>
            <a:off x="313145" y="4616629"/>
            <a:ext cx="4153711" cy="1785104"/>
          </a:xfrm>
          <a:prstGeom prst="rect">
            <a:avLst/>
          </a:prstGeom>
          <a:noFill/>
        </p:spPr>
        <p:txBody>
          <a:bodyPr wrap="square" rtlCol="0">
            <a:spAutoFit/>
          </a:bodyPr>
          <a:lstStyle/>
          <a:p>
            <a:r>
              <a:rPr lang="en-US" sz="2200" u="sng" dirty="0">
                <a:solidFill>
                  <a:schemeClr val="bg1"/>
                </a:solidFill>
              </a:rPr>
              <a:t>CHRIST-FOLLOWERS:</a:t>
            </a:r>
          </a:p>
          <a:p>
            <a:pPr marL="342900" indent="-342900">
              <a:buFont typeface="+mj-lt"/>
              <a:buAutoNum type="arabicPeriod"/>
            </a:pPr>
            <a:r>
              <a:rPr lang="en-US" sz="2200" dirty="0">
                <a:solidFill>
                  <a:schemeClr val="bg1"/>
                </a:solidFill>
              </a:rPr>
              <a:t>What was my life like before Christ?</a:t>
            </a:r>
          </a:p>
          <a:p>
            <a:pPr marL="342900" indent="-342900">
              <a:buFont typeface="+mj-lt"/>
              <a:buAutoNum type="arabicPeriod"/>
            </a:pPr>
            <a:r>
              <a:rPr lang="en-US" sz="2200" dirty="0">
                <a:solidFill>
                  <a:schemeClr val="bg1"/>
                </a:solidFill>
              </a:rPr>
              <a:t>What specific ways do I resonate with this perspective?</a:t>
            </a:r>
          </a:p>
        </p:txBody>
      </p:sp>
      <p:sp>
        <p:nvSpPr>
          <p:cNvPr id="9" name="TextBox 8">
            <a:extLst>
              <a:ext uri="{FF2B5EF4-FFF2-40B4-BE49-F238E27FC236}">
                <a16:creationId xmlns:a16="http://schemas.microsoft.com/office/drawing/2014/main" id="{13882E7C-8A38-48C9-8D72-E6844C8249CA}"/>
              </a:ext>
            </a:extLst>
          </p:cNvPr>
          <p:cNvSpPr txBox="1"/>
          <p:nvPr/>
        </p:nvSpPr>
        <p:spPr>
          <a:xfrm>
            <a:off x="5216116" y="4616629"/>
            <a:ext cx="4153711" cy="430887"/>
          </a:xfrm>
          <a:prstGeom prst="rect">
            <a:avLst/>
          </a:prstGeom>
          <a:noFill/>
        </p:spPr>
        <p:txBody>
          <a:bodyPr wrap="square" rtlCol="0">
            <a:spAutoFit/>
          </a:bodyPr>
          <a:lstStyle/>
          <a:p>
            <a:r>
              <a:rPr lang="en-US" sz="2200" u="sng" dirty="0">
                <a:solidFill>
                  <a:schemeClr val="bg1"/>
                </a:solidFill>
              </a:rPr>
              <a:t>SEEKERS &amp; SKEPTICS:</a:t>
            </a:r>
          </a:p>
        </p:txBody>
      </p:sp>
    </p:spTree>
    <p:extLst>
      <p:ext uri="{BB962C8B-B14F-4D97-AF65-F5344CB8AC3E}">
        <p14:creationId xmlns:p14="http://schemas.microsoft.com/office/powerpoint/2010/main" val="3930573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8D21-952D-4555-9CB3-6EF3964B0E3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E2A304D-DEA1-4AF9-AD9E-DCE405A712FD}"/>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9000"/>
                    </a14:imgEffect>
                  </a14:imgLayer>
                </a14:imgProps>
              </a:ext>
              <a:ext uri="{28A0092B-C50C-407E-A947-70E740481C1C}">
                <a14:useLocalDpi xmlns:a14="http://schemas.microsoft.com/office/drawing/2010/main" val="0"/>
              </a:ext>
            </a:extLst>
          </a:blip>
          <a:stretch>
            <a:fillRect/>
          </a:stretch>
        </p:blipFill>
        <p:spPr>
          <a:xfrm>
            <a:off x="0" y="0"/>
            <a:ext cx="9144000" cy="6858000"/>
          </a:xfrm>
        </p:spPr>
      </p:pic>
      <p:sp>
        <p:nvSpPr>
          <p:cNvPr id="6" name="TextBox 5">
            <a:extLst>
              <a:ext uri="{FF2B5EF4-FFF2-40B4-BE49-F238E27FC236}">
                <a16:creationId xmlns:a16="http://schemas.microsoft.com/office/drawing/2014/main" id="{0163D47A-D433-4D99-B15D-C12B0CB3D73F}"/>
              </a:ext>
            </a:extLst>
          </p:cNvPr>
          <p:cNvSpPr txBox="1"/>
          <p:nvPr/>
        </p:nvSpPr>
        <p:spPr>
          <a:xfrm>
            <a:off x="2390001" y="2053245"/>
            <a:ext cx="4380623" cy="769441"/>
          </a:xfrm>
          <a:prstGeom prst="rect">
            <a:avLst/>
          </a:prstGeom>
          <a:noFill/>
        </p:spPr>
        <p:txBody>
          <a:bodyPr wrap="none" rtlCol="0">
            <a:spAutoFit/>
          </a:bodyPr>
          <a:lstStyle/>
          <a:p>
            <a:r>
              <a:rPr lang="en-US" sz="4400" b="1" dirty="0">
                <a:solidFill>
                  <a:srgbClr val="017795"/>
                </a:solidFill>
              </a:rPr>
              <a:t>EPHESIANS 2:1-10</a:t>
            </a:r>
          </a:p>
        </p:txBody>
      </p:sp>
      <p:sp>
        <p:nvSpPr>
          <p:cNvPr id="3" name="TextBox 2">
            <a:extLst>
              <a:ext uri="{FF2B5EF4-FFF2-40B4-BE49-F238E27FC236}">
                <a16:creationId xmlns:a16="http://schemas.microsoft.com/office/drawing/2014/main" id="{E4F4FA83-E702-4FDD-BDDC-7D801EA8361D}"/>
              </a:ext>
            </a:extLst>
          </p:cNvPr>
          <p:cNvSpPr txBox="1"/>
          <p:nvPr/>
        </p:nvSpPr>
        <p:spPr>
          <a:xfrm>
            <a:off x="136188" y="2725406"/>
            <a:ext cx="8922356" cy="1837426"/>
          </a:xfrm>
          <a:prstGeom prst="rect">
            <a:avLst/>
          </a:prstGeom>
          <a:noFill/>
        </p:spPr>
        <p:txBody>
          <a:bodyPr wrap="square" rtlCol="0">
            <a:spAutoFit/>
          </a:bodyPr>
          <a:lstStyle/>
          <a:p>
            <a:pPr>
              <a:lnSpc>
                <a:spcPct val="90000"/>
              </a:lnSpc>
            </a:pPr>
            <a:r>
              <a:rPr lang="en-US" sz="2100" b="1" baseline="30000" dirty="0"/>
              <a:t>1 </a:t>
            </a:r>
            <a:r>
              <a:rPr lang="en-US" sz="2100" dirty="0"/>
              <a:t>And you were dead in the trespasses and sins </a:t>
            </a:r>
            <a:r>
              <a:rPr lang="en-US" sz="2100" b="1" baseline="30000" dirty="0"/>
              <a:t>2 </a:t>
            </a:r>
            <a:r>
              <a:rPr lang="en-US" sz="2100" dirty="0"/>
              <a:t>in which you once walked, following the course of this world, following the prince of the power of the air, the spirit that is now at work in the sons of disobedience— </a:t>
            </a:r>
            <a:r>
              <a:rPr lang="en-US" sz="2100" b="1" baseline="30000" dirty="0"/>
              <a:t>3 </a:t>
            </a:r>
            <a:r>
              <a:rPr lang="en-US" sz="2100" dirty="0"/>
              <a:t>among whom we all once lived in the passions of our flesh, carrying out the desires of the body</a:t>
            </a:r>
            <a:br>
              <a:rPr lang="en-US" sz="2100" dirty="0"/>
            </a:br>
            <a:r>
              <a:rPr lang="en-US" sz="2100" dirty="0"/>
              <a:t>and the mind, and were by nature children of wrath, like the rest of mankind.</a:t>
            </a:r>
            <a:br>
              <a:rPr lang="en-US" sz="2100" dirty="0"/>
            </a:br>
            <a:endParaRPr lang="en-US" sz="2100" dirty="0"/>
          </a:p>
        </p:txBody>
      </p:sp>
      <p:sp>
        <p:nvSpPr>
          <p:cNvPr id="7" name="TextBox 6">
            <a:extLst>
              <a:ext uri="{FF2B5EF4-FFF2-40B4-BE49-F238E27FC236}">
                <a16:creationId xmlns:a16="http://schemas.microsoft.com/office/drawing/2014/main" id="{3F5CB2B8-EB4A-4B0C-BECE-5799E5252C51}"/>
              </a:ext>
            </a:extLst>
          </p:cNvPr>
          <p:cNvSpPr txBox="1"/>
          <p:nvPr/>
        </p:nvSpPr>
        <p:spPr>
          <a:xfrm>
            <a:off x="3101501" y="1559209"/>
            <a:ext cx="2940998" cy="523220"/>
          </a:xfrm>
          <a:prstGeom prst="rect">
            <a:avLst/>
          </a:prstGeom>
          <a:noFill/>
        </p:spPr>
        <p:txBody>
          <a:bodyPr wrap="none" rtlCol="0">
            <a:spAutoFit/>
          </a:bodyPr>
          <a:lstStyle/>
          <a:p>
            <a:r>
              <a:rPr lang="en-US" sz="2800" b="1" dirty="0">
                <a:solidFill>
                  <a:srgbClr val="CB4E52"/>
                </a:solidFill>
              </a:rPr>
              <a:t>LABOR DAY REMIX</a:t>
            </a:r>
          </a:p>
        </p:txBody>
      </p:sp>
      <p:sp>
        <p:nvSpPr>
          <p:cNvPr id="4" name="Rectangle 3">
            <a:extLst>
              <a:ext uri="{FF2B5EF4-FFF2-40B4-BE49-F238E27FC236}">
                <a16:creationId xmlns:a16="http://schemas.microsoft.com/office/drawing/2014/main" id="{70EA4ED2-7AAC-4FC6-BAA0-9271AB089683}"/>
              </a:ext>
            </a:extLst>
          </p:cNvPr>
          <p:cNvSpPr/>
          <p:nvPr/>
        </p:nvSpPr>
        <p:spPr>
          <a:xfrm>
            <a:off x="-915816" y="4445540"/>
            <a:ext cx="10992256" cy="2130358"/>
          </a:xfrm>
          <a:prstGeom prst="rect">
            <a:avLst/>
          </a:prstGeom>
          <a:solidFill>
            <a:srgbClr val="017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34E1678-5C7B-48B6-8C99-7197835B7969}"/>
              </a:ext>
            </a:extLst>
          </p:cNvPr>
          <p:cNvSpPr txBox="1"/>
          <p:nvPr/>
        </p:nvSpPr>
        <p:spPr>
          <a:xfrm>
            <a:off x="313145" y="4616629"/>
            <a:ext cx="4153711" cy="1785104"/>
          </a:xfrm>
          <a:prstGeom prst="rect">
            <a:avLst/>
          </a:prstGeom>
          <a:noFill/>
        </p:spPr>
        <p:txBody>
          <a:bodyPr wrap="square" rtlCol="0">
            <a:spAutoFit/>
          </a:bodyPr>
          <a:lstStyle/>
          <a:p>
            <a:r>
              <a:rPr lang="en-US" sz="2200" u="sng" dirty="0">
                <a:solidFill>
                  <a:schemeClr val="bg1"/>
                </a:solidFill>
              </a:rPr>
              <a:t>CHRIST-FOLLOWERS:</a:t>
            </a:r>
          </a:p>
          <a:p>
            <a:pPr marL="342900" indent="-342900">
              <a:buFont typeface="+mj-lt"/>
              <a:buAutoNum type="arabicPeriod"/>
            </a:pPr>
            <a:r>
              <a:rPr lang="en-US" sz="2200" dirty="0">
                <a:solidFill>
                  <a:schemeClr val="bg1"/>
                </a:solidFill>
              </a:rPr>
              <a:t>What was my life like before Christ?</a:t>
            </a:r>
          </a:p>
          <a:p>
            <a:pPr marL="342900" indent="-342900">
              <a:buFont typeface="+mj-lt"/>
              <a:buAutoNum type="arabicPeriod"/>
            </a:pPr>
            <a:r>
              <a:rPr lang="en-US" sz="2200" dirty="0">
                <a:solidFill>
                  <a:schemeClr val="bg1"/>
                </a:solidFill>
              </a:rPr>
              <a:t>What specific ways do I resonate with this perspective?</a:t>
            </a:r>
          </a:p>
        </p:txBody>
      </p:sp>
      <p:sp>
        <p:nvSpPr>
          <p:cNvPr id="9" name="TextBox 8">
            <a:extLst>
              <a:ext uri="{FF2B5EF4-FFF2-40B4-BE49-F238E27FC236}">
                <a16:creationId xmlns:a16="http://schemas.microsoft.com/office/drawing/2014/main" id="{13882E7C-8A38-48C9-8D72-E6844C8249CA}"/>
              </a:ext>
            </a:extLst>
          </p:cNvPr>
          <p:cNvSpPr txBox="1"/>
          <p:nvPr/>
        </p:nvSpPr>
        <p:spPr>
          <a:xfrm>
            <a:off x="5216116" y="4616629"/>
            <a:ext cx="4153711" cy="1785104"/>
          </a:xfrm>
          <a:prstGeom prst="rect">
            <a:avLst/>
          </a:prstGeom>
          <a:noFill/>
        </p:spPr>
        <p:txBody>
          <a:bodyPr wrap="square" rtlCol="0">
            <a:spAutoFit/>
          </a:bodyPr>
          <a:lstStyle/>
          <a:p>
            <a:r>
              <a:rPr lang="en-US" sz="2200" u="sng" dirty="0">
                <a:solidFill>
                  <a:schemeClr val="bg1"/>
                </a:solidFill>
              </a:rPr>
              <a:t>SEEKERS &amp; SKEPTICS:</a:t>
            </a:r>
          </a:p>
          <a:p>
            <a:pPr marL="342900" indent="-342900">
              <a:buFont typeface="+mj-lt"/>
              <a:buAutoNum type="arabicPeriod"/>
            </a:pPr>
            <a:r>
              <a:rPr lang="en-US" sz="2200" dirty="0">
                <a:solidFill>
                  <a:schemeClr val="bg1"/>
                </a:solidFill>
              </a:rPr>
              <a:t>How does this perspective about my state hit me?</a:t>
            </a:r>
          </a:p>
          <a:p>
            <a:pPr marL="342900" indent="-342900">
              <a:buFont typeface="+mj-lt"/>
              <a:buAutoNum type="arabicPeriod"/>
            </a:pPr>
            <a:r>
              <a:rPr lang="en-US" sz="2200" dirty="0">
                <a:solidFill>
                  <a:schemeClr val="bg1"/>
                </a:solidFill>
              </a:rPr>
              <a:t>If I resonate with it, why?</a:t>
            </a:r>
          </a:p>
          <a:p>
            <a:pPr marL="342900" indent="-342900">
              <a:buFont typeface="+mj-lt"/>
              <a:buAutoNum type="arabicPeriod"/>
            </a:pPr>
            <a:r>
              <a:rPr lang="en-US" sz="2200" dirty="0">
                <a:solidFill>
                  <a:schemeClr val="bg1"/>
                </a:solidFill>
              </a:rPr>
              <a:t>If I bristle against it, why?</a:t>
            </a:r>
          </a:p>
        </p:txBody>
      </p:sp>
    </p:spTree>
    <p:extLst>
      <p:ext uri="{BB962C8B-B14F-4D97-AF65-F5344CB8AC3E}">
        <p14:creationId xmlns:p14="http://schemas.microsoft.com/office/powerpoint/2010/main" val="1690728933"/>
      </p:ext>
    </p:extLst>
  </p:cSld>
  <p:clrMapOvr>
    <a:masterClrMapping/>
  </p:clrMapOvr>
</p:sld>
</file>

<file path=ppt/theme/theme1.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0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4756</TotalTime>
  <Words>899</Words>
  <Application>Microsoft Office PowerPoint</Application>
  <PresentationFormat>On-screen Show (4:3)</PresentationFormat>
  <Paragraphs>204</Paragraphs>
  <Slides>45</Slides>
  <Notes>15</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45</vt:i4>
      </vt:variant>
    </vt:vector>
  </HeadingPairs>
  <TitlesOfParts>
    <vt:vector size="56" baseType="lpstr">
      <vt:lpstr>Arial</vt:lpstr>
      <vt:lpstr>Calibri</vt:lpstr>
      <vt:lpstr>Calibri Light</vt:lpstr>
      <vt:lpstr>Cooper Hewitt</vt:lpstr>
      <vt:lpstr>Tw Cen MT</vt:lpstr>
      <vt:lpstr>Ubuntu</vt:lpstr>
      <vt:lpstr>7_Office Theme</vt:lpstr>
      <vt:lpstr>1_Default Design</vt:lpstr>
      <vt:lpstr>5_Office Theme</vt:lpstr>
      <vt:lpstr>10_Office Theme</vt:lpstr>
      <vt:lpstr>9_Office Theme</vt:lpstr>
      <vt:lpstr>PowerPoint Presentation</vt:lpstr>
      <vt:lpstr>MINGLE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STAND</vt:lpstr>
      <vt:lpstr>THE STAND</vt:lpstr>
      <vt:lpstr>THE STAND</vt:lpstr>
      <vt:lpstr>THE STAND</vt:lpstr>
      <vt:lpstr>THE STAND</vt:lpstr>
      <vt:lpstr>THE STAND</vt:lpstr>
      <vt:lpstr>THE STAND</vt:lpstr>
      <vt:lpstr>PowerPoint Presentation</vt:lpstr>
      <vt:lpstr>GOOD, GOOD FATHER</vt:lpstr>
      <vt:lpstr>GOOD, GOOD FATHER</vt:lpstr>
      <vt:lpstr>GOOD, GOOD FATHER</vt:lpstr>
      <vt:lpstr>GOOD, GOOD FATHER</vt:lpstr>
      <vt:lpstr>GOOD, GOOD FATHER</vt:lpstr>
      <vt:lpstr>GOOD, GOOD FATHER</vt:lpstr>
      <vt:lpstr>GOOD, GOOD FATHER</vt:lpstr>
      <vt:lpstr>GOOD, GOOD FATHER</vt:lpstr>
      <vt:lpstr>GOOD, GOOD FATHER</vt:lpstr>
      <vt:lpstr>PowerPoint Presentation</vt:lpstr>
      <vt:lpstr>THE BENEDICTION</vt:lpstr>
      <vt:lpstr>THE BENEDICTION</vt:lpstr>
      <vt:lpstr>THE BENEDICTION</vt:lpstr>
      <vt:lpstr>THE BENEDICTION</vt:lpstr>
      <vt:lpstr>THE BENEDICTION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Tallgrass Church</dc:creator>
  <cp:lastModifiedBy> </cp:lastModifiedBy>
  <cp:revision>51</cp:revision>
  <dcterms:created xsi:type="dcterms:W3CDTF">2019-08-11T16:22:28Z</dcterms:created>
  <dcterms:modified xsi:type="dcterms:W3CDTF">2019-09-03T13:28:02Z</dcterms:modified>
</cp:coreProperties>
</file>