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</p:sldMasterIdLst>
  <p:notesMasterIdLst>
    <p:notesMasterId r:id="rId78"/>
  </p:notesMasterIdLst>
  <p:handoutMasterIdLst>
    <p:handoutMasterId r:id="rId79"/>
  </p:handoutMasterIdLst>
  <p:sldIdLst>
    <p:sldId id="2678" r:id="rId3"/>
    <p:sldId id="2767" r:id="rId4"/>
    <p:sldId id="2768" r:id="rId5"/>
    <p:sldId id="2758" r:id="rId6"/>
    <p:sldId id="2634" r:id="rId7"/>
    <p:sldId id="2907" r:id="rId8"/>
    <p:sldId id="2938" r:id="rId9"/>
    <p:sldId id="2939" r:id="rId10"/>
    <p:sldId id="2962" r:id="rId11"/>
    <p:sldId id="2990" r:id="rId12"/>
    <p:sldId id="2964" r:id="rId13"/>
    <p:sldId id="2963" r:id="rId14"/>
    <p:sldId id="2965" r:id="rId15"/>
    <p:sldId id="2967" r:id="rId16"/>
    <p:sldId id="2966" r:id="rId17"/>
    <p:sldId id="2968" r:id="rId18"/>
    <p:sldId id="2991" r:id="rId19"/>
    <p:sldId id="2976" r:id="rId20"/>
    <p:sldId id="2974" r:id="rId21"/>
    <p:sldId id="2977" r:id="rId22"/>
    <p:sldId id="2979" r:id="rId23"/>
    <p:sldId id="2980" r:id="rId24"/>
    <p:sldId id="2975" r:id="rId25"/>
    <p:sldId id="2981" r:id="rId26"/>
    <p:sldId id="2983" r:id="rId27"/>
    <p:sldId id="2982" r:id="rId28"/>
    <p:sldId id="2984" r:id="rId29"/>
    <p:sldId id="2985" r:id="rId30"/>
    <p:sldId id="2988" r:id="rId31"/>
    <p:sldId id="2989" r:id="rId32"/>
    <p:sldId id="2707" r:id="rId33"/>
    <p:sldId id="2442" r:id="rId34"/>
    <p:sldId id="2959" r:id="rId35"/>
    <p:sldId id="2930" r:id="rId36"/>
    <p:sldId id="2117" r:id="rId37"/>
    <p:sldId id="2118" r:id="rId38"/>
    <p:sldId id="2119" r:id="rId39"/>
    <p:sldId id="2120" r:id="rId40"/>
    <p:sldId id="2121" r:id="rId41"/>
    <p:sldId id="2122" r:id="rId42"/>
    <p:sldId id="2123" r:id="rId43"/>
    <p:sldId id="2124" r:id="rId44"/>
    <p:sldId id="2125" r:id="rId45"/>
    <p:sldId id="2130" r:id="rId46"/>
    <p:sldId id="2127" r:id="rId47"/>
    <p:sldId id="2131" r:id="rId48"/>
    <p:sldId id="3001" r:id="rId49"/>
    <p:sldId id="2993" r:id="rId50"/>
    <p:sldId id="2994" r:id="rId51"/>
    <p:sldId id="2995" r:id="rId52"/>
    <p:sldId id="2996" r:id="rId53"/>
    <p:sldId id="2997" r:id="rId54"/>
    <p:sldId id="2998" r:id="rId55"/>
    <p:sldId id="2986" r:id="rId56"/>
    <p:sldId id="2987" r:id="rId57"/>
    <p:sldId id="2999" r:id="rId58"/>
    <p:sldId id="3000" r:id="rId59"/>
    <p:sldId id="2992" r:id="rId60"/>
    <p:sldId id="1299" r:id="rId61"/>
    <p:sldId id="1300" r:id="rId62"/>
    <p:sldId id="1301" r:id="rId63"/>
    <p:sldId id="1302" r:id="rId64"/>
    <p:sldId id="1303" r:id="rId65"/>
    <p:sldId id="1304" r:id="rId66"/>
    <p:sldId id="1305" r:id="rId67"/>
    <p:sldId id="1306" r:id="rId68"/>
    <p:sldId id="1307" r:id="rId69"/>
    <p:sldId id="2725" r:id="rId70"/>
    <p:sldId id="2931" r:id="rId71"/>
    <p:sldId id="2932" r:id="rId72"/>
    <p:sldId id="2933" r:id="rId73"/>
    <p:sldId id="2934" r:id="rId74"/>
    <p:sldId id="2935" r:id="rId75"/>
    <p:sldId id="2936" r:id="rId76"/>
    <p:sldId id="2937" r:id="rId77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97"/>
    <a:srgbClr val="2E5596"/>
    <a:srgbClr val="008080"/>
    <a:srgbClr val="006666"/>
    <a:srgbClr val="006699"/>
    <a:srgbClr val="F8BB4E"/>
    <a:srgbClr val="F9C66D"/>
    <a:srgbClr val="F7FBFF"/>
    <a:srgbClr val="EFC160"/>
    <a:srgbClr val="C3B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164" autoAdjust="0"/>
    <p:restoredTop sz="92635" autoAdjust="0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8828-9BCA-4E8F-9F10-7CC5F45A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B6E8D-9EFF-40F0-B3AE-A2540DB24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C4E5-1BA7-4E68-B7BA-97B278EE4202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F28B-09FC-4CC8-A10E-ABB05A8E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2348-1DE3-4CAF-BAE4-1FB6D77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7341-F00C-4691-B79E-71BC14371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D3BFB-D1C6-48C8-A46B-B7D0457C5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8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10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08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308848" cy="6248400"/>
          </a:xfrm>
        </p:spPr>
        <p:txBody>
          <a:bodyPr/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8912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02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491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4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815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82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745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32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>
            <a:noAutofit/>
          </a:bodyPr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927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0789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248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326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24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16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8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684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3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00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56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83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ick-b@hotmail.com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287844" y="2788702"/>
            <a:ext cx="31564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spc="300" dirty="0">
                <a:solidFill>
                  <a:schemeClr val="bg1"/>
                </a:solidFill>
                <a:latin typeface="Ubuntu" panose="020B0504030602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1204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0" indent="0">
              <a:buNone/>
            </a:pPr>
            <a:r>
              <a:rPr lang="en-US" u="sng" dirty="0"/>
              <a:t>Ephesians 6</a:t>
            </a:r>
            <a:r>
              <a:rPr lang="en-US" dirty="0"/>
              <a:t> </a:t>
            </a:r>
            <a:r>
              <a:rPr lang="en-US" baseline="30000" dirty="0"/>
              <a:t>11</a:t>
            </a:r>
            <a:r>
              <a:rPr lang="en-US" dirty="0"/>
              <a:t>Put on the whole armor of God, that you </a:t>
            </a:r>
            <a:br>
              <a:rPr lang="en-US" dirty="0"/>
            </a:br>
            <a:r>
              <a:rPr lang="en-US" dirty="0"/>
              <a:t>may be able to stand against the schemes of the devil. </a:t>
            </a:r>
            <a:br>
              <a:rPr lang="en-US" dirty="0"/>
            </a:br>
            <a:r>
              <a:rPr lang="en-US" b="1" baseline="30000" dirty="0"/>
              <a:t>12 </a:t>
            </a:r>
            <a:r>
              <a:rPr lang="en-US" dirty="0"/>
              <a:t>For we do not wrestle against flesh and blood, </a:t>
            </a:r>
            <a:br>
              <a:rPr lang="en-US" dirty="0"/>
            </a:br>
            <a:r>
              <a:rPr lang="en-US" dirty="0"/>
              <a:t>but against the rulers, against the authorities, </a:t>
            </a:r>
            <a:br>
              <a:rPr lang="en-US" dirty="0"/>
            </a:br>
            <a:r>
              <a:rPr lang="en-US" dirty="0"/>
              <a:t>against the cosmic powers over this present </a:t>
            </a:r>
            <a:br>
              <a:rPr lang="en-US" dirty="0"/>
            </a:br>
            <a:r>
              <a:rPr lang="en-US" dirty="0"/>
              <a:t>darkness, against the spiritual forces of evil in the </a:t>
            </a:r>
            <a:br>
              <a:rPr lang="en-US" dirty="0"/>
            </a:br>
            <a:r>
              <a:rPr lang="en-US" dirty="0"/>
              <a:t>heavenly places. </a:t>
            </a:r>
            <a:r>
              <a:rPr lang="en-US" b="1" baseline="30000" dirty="0"/>
              <a:t>13 </a:t>
            </a:r>
            <a:r>
              <a:rPr lang="en-US" dirty="0"/>
              <a:t>Therefore take up the whole </a:t>
            </a:r>
            <a:br>
              <a:rPr lang="en-US" dirty="0"/>
            </a:br>
            <a:r>
              <a:rPr lang="en-US" dirty="0"/>
              <a:t>armor of God, that you may be able to withstand in</a:t>
            </a:r>
            <a:br>
              <a:rPr lang="en-US" dirty="0"/>
            </a:br>
            <a:r>
              <a:rPr lang="en-US" dirty="0"/>
              <a:t>the evil day, and having done all, to stand firm. </a:t>
            </a:r>
          </a:p>
          <a:p>
            <a:pPr marL="0" indent="0"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856330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0" indent="0">
              <a:buNone/>
            </a:pPr>
            <a:r>
              <a:rPr lang="en-US" u="sng" dirty="0"/>
              <a:t>Ephesians 6</a:t>
            </a:r>
            <a:r>
              <a:rPr lang="en-US" dirty="0"/>
              <a:t> </a:t>
            </a:r>
            <a:r>
              <a:rPr lang="en-US" baseline="30000" dirty="0"/>
              <a:t>11</a:t>
            </a:r>
            <a:r>
              <a:rPr lang="en-US" dirty="0"/>
              <a:t>Put on the whole armor of God, that you </a:t>
            </a:r>
            <a:br>
              <a:rPr lang="en-US" dirty="0"/>
            </a:br>
            <a:r>
              <a:rPr lang="en-US" dirty="0"/>
              <a:t>may be able to stand against the schemes of the devil. </a:t>
            </a:r>
            <a:br>
              <a:rPr lang="en-US" dirty="0"/>
            </a:br>
            <a:r>
              <a:rPr lang="en-US" b="1" baseline="30000" dirty="0"/>
              <a:t>12 </a:t>
            </a:r>
            <a:r>
              <a:rPr lang="en-US" dirty="0"/>
              <a:t>For we do not wrestle against flesh and blood, </a:t>
            </a:r>
            <a:br>
              <a:rPr lang="en-US" dirty="0"/>
            </a:br>
            <a:r>
              <a:rPr lang="en-US" dirty="0"/>
              <a:t>but against the rulers, against the authorities, </a:t>
            </a:r>
            <a:br>
              <a:rPr lang="en-US" dirty="0"/>
            </a:br>
            <a:r>
              <a:rPr lang="en-US" dirty="0"/>
              <a:t>against the cosmic powers over this present </a:t>
            </a:r>
            <a:br>
              <a:rPr lang="en-US" dirty="0"/>
            </a:br>
            <a:r>
              <a:rPr lang="en-US" dirty="0"/>
              <a:t>darkness, against the spiritual forces of evil in the </a:t>
            </a:r>
            <a:br>
              <a:rPr lang="en-US" dirty="0"/>
            </a:br>
            <a:r>
              <a:rPr lang="en-US" dirty="0"/>
              <a:t>heavenly places. </a:t>
            </a:r>
            <a:r>
              <a:rPr lang="en-US" b="1" baseline="30000" dirty="0"/>
              <a:t>13 </a:t>
            </a:r>
            <a:r>
              <a:rPr lang="en-US" dirty="0"/>
              <a:t>Therefore take up the whole </a:t>
            </a:r>
            <a:br>
              <a:rPr lang="en-US" dirty="0"/>
            </a:br>
            <a:r>
              <a:rPr lang="en-US" dirty="0"/>
              <a:t>armor of God, that you may be able to withstand in</a:t>
            </a:r>
            <a:br>
              <a:rPr lang="en-US" dirty="0"/>
            </a:br>
            <a:r>
              <a:rPr lang="en-US" dirty="0"/>
              <a:t>the evil day, and having done all, to stand firm. </a:t>
            </a:r>
          </a:p>
          <a:p>
            <a:pPr marL="0" indent="0">
              <a:buNone/>
            </a:pPr>
            <a:endParaRPr lang="en-US" sz="5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A976EF-2210-4037-8A4A-5867DB4873F7}"/>
              </a:ext>
            </a:extLst>
          </p:cNvPr>
          <p:cNvSpPr/>
          <p:nvPr/>
        </p:nvSpPr>
        <p:spPr>
          <a:xfrm>
            <a:off x="4364182" y="2036618"/>
            <a:ext cx="4289367" cy="656706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86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0" indent="0">
              <a:buNone/>
            </a:pPr>
            <a:r>
              <a:rPr lang="en-US" u="sng" dirty="0"/>
              <a:t>Ephesians 6</a:t>
            </a:r>
            <a:r>
              <a:rPr lang="en-US" dirty="0"/>
              <a:t> </a:t>
            </a:r>
            <a:r>
              <a:rPr lang="en-US" baseline="30000" dirty="0"/>
              <a:t>11</a:t>
            </a:r>
            <a:r>
              <a:rPr lang="en-US" dirty="0"/>
              <a:t>Put on the whole armor of God, that you </a:t>
            </a:r>
            <a:br>
              <a:rPr lang="en-US" dirty="0"/>
            </a:br>
            <a:r>
              <a:rPr lang="en-US" dirty="0"/>
              <a:t>may be able to stand against the schemes of the devil. </a:t>
            </a:r>
            <a:br>
              <a:rPr lang="en-US" dirty="0"/>
            </a:br>
            <a:r>
              <a:rPr lang="en-US" b="1" baseline="30000" dirty="0"/>
              <a:t>12 </a:t>
            </a:r>
            <a:r>
              <a:rPr lang="en-US" dirty="0"/>
              <a:t>For we do not wrestle against flesh and blood, </a:t>
            </a:r>
            <a:br>
              <a:rPr lang="en-US" dirty="0"/>
            </a:br>
            <a:r>
              <a:rPr lang="en-US" dirty="0"/>
              <a:t>but against the rulers, against the authorities, </a:t>
            </a:r>
            <a:br>
              <a:rPr lang="en-US" dirty="0"/>
            </a:br>
            <a:r>
              <a:rPr lang="en-US" dirty="0"/>
              <a:t>against the cosmic powers over this present </a:t>
            </a:r>
            <a:br>
              <a:rPr lang="en-US" dirty="0"/>
            </a:br>
            <a:r>
              <a:rPr lang="en-US" dirty="0"/>
              <a:t>darkness, against the spiritual forces of evil in the </a:t>
            </a:r>
            <a:br>
              <a:rPr lang="en-US" dirty="0"/>
            </a:br>
            <a:r>
              <a:rPr lang="en-US" dirty="0"/>
              <a:t>heavenly places. </a:t>
            </a:r>
            <a:r>
              <a:rPr lang="en-US" b="1" baseline="30000" dirty="0"/>
              <a:t>13 </a:t>
            </a:r>
            <a:r>
              <a:rPr lang="en-US" dirty="0"/>
              <a:t>Therefore take up the whole </a:t>
            </a:r>
            <a:br>
              <a:rPr lang="en-US" dirty="0"/>
            </a:br>
            <a:r>
              <a:rPr lang="en-US" dirty="0"/>
              <a:t>armor of God, that you may be able to withstand in</a:t>
            </a:r>
            <a:br>
              <a:rPr lang="en-US" dirty="0"/>
            </a:br>
            <a:r>
              <a:rPr lang="en-US" dirty="0"/>
              <a:t>the evil day, and having done all, to stand firm. </a:t>
            </a:r>
          </a:p>
          <a:p>
            <a:pPr marL="0" indent="0">
              <a:buNone/>
            </a:pPr>
            <a:endParaRPr lang="en-US" sz="50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18E856D-CA3C-45DB-8691-D8B2DAB70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8" y="4314211"/>
            <a:ext cx="5376006" cy="25337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A976EF-2210-4037-8A4A-5867DB4873F7}"/>
              </a:ext>
            </a:extLst>
          </p:cNvPr>
          <p:cNvSpPr/>
          <p:nvPr/>
        </p:nvSpPr>
        <p:spPr>
          <a:xfrm>
            <a:off x="4364182" y="2036618"/>
            <a:ext cx="4289367" cy="656706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98B7AB-75C7-4A75-B7DE-5AAB2E6207D4}"/>
              </a:ext>
            </a:extLst>
          </p:cNvPr>
          <p:cNvCxnSpPr>
            <a:cxnSpLocks/>
          </p:cNvCxnSpPr>
          <p:nvPr/>
        </p:nvCxnSpPr>
        <p:spPr>
          <a:xfrm flipH="1">
            <a:off x="6392487" y="2693229"/>
            <a:ext cx="91440" cy="1770706"/>
          </a:xfrm>
          <a:prstGeom prst="straightConnector1">
            <a:avLst/>
          </a:prstGeom>
          <a:ln w="1143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338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0" indent="0">
              <a:buNone/>
            </a:pPr>
            <a:r>
              <a:rPr lang="en-US" u="sng" dirty="0"/>
              <a:t>Ephesians 6</a:t>
            </a:r>
            <a:r>
              <a:rPr lang="en-US" dirty="0"/>
              <a:t> </a:t>
            </a:r>
            <a:r>
              <a:rPr lang="en-US" baseline="30000" dirty="0"/>
              <a:t>11</a:t>
            </a:r>
            <a:r>
              <a:rPr lang="en-US" dirty="0"/>
              <a:t>Put on the whole armor of God, that you </a:t>
            </a:r>
            <a:br>
              <a:rPr lang="en-US" dirty="0"/>
            </a:br>
            <a:r>
              <a:rPr lang="en-US" dirty="0"/>
              <a:t>may be able to stand against the schemes of the devil. </a:t>
            </a:r>
            <a:br>
              <a:rPr lang="en-US" dirty="0"/>
            </a:br>
            <a:r>
              <a:rPr lang="en-US" b="1" baseline="30000" dirty="0"/>
              <a:t>12 </a:t>
            </a:r>
            <a:r>
              <a:rPr lang="en-US" dirty="0"/>
              <a:t>For we do not wrestle against flesh and blood, </a:t>
            </a:r>
            <a:br>
              <a:rPr lang="en-US" dirty="0"/>
            </a:br>
            <a:r>
              <a:rPr lang="en-US" dirty="0"/>
              <a:t>but against the rulers, against the authorities, </a:t>
            </a:r>
            <a:br>
              <a:rPr lang="en-US" dirty="0"/>
            </a:br>
            <a:r>
              <a:rPr lang="en-US" dirty="0"/>
              <a:t>against the cosmic powers over this present </a:t>
            </a:r>
            <a:br>
              <a:rPr lang="en-US" dirty="0"/>
            </a:br>
            <a:r>
              <a:rPr lang="en-US" dirty="0"/>
              <a:t>darkness, against the spiritual forces of evil in the </a:t>
            </a:r>
            <a:br>
              <a:rPr lang="en-US" dirty="0"/>
            </a:br>
            <a:r>
              <a:rPr lang="en-US" dirty="0"/>
              <a:t>heavenly places. </a:t>
            </a:r>
            <a:r>
              <a:rPr lang="en-US" b="1" baseline="30000" dirty="0"/>
              <a:t>13 </a:t>
            </a:r>
            <a:r>
              <a:rPr lang="en-US" dirty="0"/>
              <a:t>Therefore take up the whole </a:t>
            </a:r>
            <a:br>
              <a:rPr lang="en-US" dirty="0"/>
            </a:br>
            <a:r>
              <a:rPr lang="en-US" dirty="0"/>
              <a:t>armor of God, that you may be able to withstand in</a:t>
            </a:r>
            <a:br>
              <a:rPr lang="en-US" dirty="0"/>
            </a:br>
            <a:r>
              <a:rPr lang="en-US" dirty="0"/>
              <a:t>the evil day, and having done all, to stand firm. </a:t>
            </a:r>
          </a:p>
          <a:p>
            <a:pPr marL="0" indent="0">
              <a:buNone/>
            </a:pPr>
            <a:endParaRPr lang="en-US" sz="50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18E856D-CA3C-45DB-8691-D8B2DAB70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8" y="4314211"/>
            <a:ext cx="5376006" cy="25337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A976EF-2210-4037-8A4A-5867DB4873F7}"/>
              </a:ext>
            </a:extLst>
          </p:cNvPr>
          <p:cNvSpPr/>
          <p:nvPr/>
        </p:nvSpPr>
        <p:spPr>
          <a:xfrm>
            <a:off x="4364182" y="2036618"/>
            <a:ext cx="4289367" cy="656706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98B7AB-75C7-4A75-B7DE-5AAB2E6207D4}"/>
              </a:ext>
            </a:extLst>
          </p:cNvPr>
          <p:cNvCxnSpPr>
            <a:cxnSpLocks/>
          </p:cNvCxnSpPr>
          <p:nvPr/>
        </p:nvCxnSpPr>
        <p:spPr>
          <a:xfrm flipH="1">
            <a:off x="6392487" y="2693229"/>
            <a:ext cx="91440" cy="1770706"/>
          </a:xfrm>
          <a:prstGeom prst="straightConnector1">
            <a:avLst/>
          </a:prstGeom>
          <a:ln w="1143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xagon 9">
            <a:extLst>
              <a:ext uri="{FF2B5EF4-FFF2-40B4-BE49-F238E27FC236}">
                <a16:creationId xmlns:a16="http://schemas.microsoft.com/office/drawing/2014/main" id="{9A7DE889-529F-4704-AA8D-618F9D51D34B}"/>
              </a:ext>
            </a:extLst>
          </p:cNvPr>
          <p:cNvSpPr/>
          <p:nvPr/>
        </p:nvSpPr>
        <p:spPr>
          <a:xfrm>
            <a:off x="85458" y="1759488"/>
            <a:ext cx="3813212" cy="4458431"/>
          </a:xfrm>
          <a:prstGeom prst="hexagon">
            <a:avLst>
              <a:gd name="adj" fmla="val 9584"/>
              <a:gd name="vf" fmla="val 115470"/>
            </a:avLst>
          </a:prstGeom>
          <a:solidFill>
            <a:srgbClr val="2E5596"/>
          </a:solidFill>
          <a:ln w="88900">
            <a:solidFill>
              <a:srgbClr val="F7FBFF"/>
            </a:solidFill>
          </a:ln>
          <a:effectLst>
            <a:glow rad="88900">
              <a:schemeClr val="accent3">
                <a:satMod val="175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" rIns="0" bIns="9144" rtlCol="0" anchor="ctr"/>
          <a:lstStyle/>
          <a:p>
            <a:pPr marL="0" lvl="3"/>
            <a:r>
              <a:rPr lang="en-US" sz="2200" b="1" dirty="0"/>
              <a:t>John 8:44</a:t>
            </a:r>
            <a:r>
              <a:rPr lang="en-US" sz="2200" dirty="0"/>
              <a:t> …there is no truth in him. When he lies, he speaks out of his own character, for he is a liar and the father of lies.</a:t>
            </a:r>
            <a:br>
              <a:rPr lang="en-US" sz="2200" dirty="0"/>
            </a:br>
            <a:endParaRPr lang="en-US" sz="1200" dirty="0"/>
          </a:p>
          <a:p>
            <a:pPr marL="0" lvl="3"/>
            <a:r>
              <a:rPr lang="en-US" sz="2200" b="1" dirty="0"/>
              <a:t>1 Peter 5:8</a:t>
            </a:r>
            <a:r>
              <a:rPr lang="en-US" sz="2200" dirty="0"/>
              <a:t> Be sober-minded; be watchful. Your adversary the devil prowls around like a roaring lion, seeking someone to devour.</a:t>
            </a:r>
          </a:p>
        </p:txBody>
      </p:sp>
    </p:spTree>
    <p:extLst>
      <p:ext uri="{BB962C8B-B14F-4D97-AF65-F5344CB8AC3E}">
        <p14:creationId xmlns:p14="http://schemas.microsoft.com/office/powerpoint/2010/main" val="14880417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5000" dirty="0"/>
              <a:t>Fight Lies with Truth</a:t>
            </a:r>
          </a:p>
          <a:p>
            <a:pPr marL="0" indent="0"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166590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5000" dirty="0"/>
              <a:t>Fight Lies with Truth</a:t>
            </a:r>
          </a:p>
          <a:p>
            <a:pPr marL="0" indent="0">
              <a:buNone/>
            </a:pPr>
            <a:r>
              <a:rPr lang="en-US" u="sng" dirty="0"/>
              <a:t>Ephesians 6</a:t>
            </a:r>
            <a:r>
              <a:rPr lang="en-US" dirty="0"/>
              <a:t> </a:t>
            </a:r>
            <a:r>
              <a:rPr lang="en-US" b="1" baseline="30000" dirty="0"/>
              <a:t>14 </a:t>
            </a:r>
            <a:r>
              <a:rPr lang="en-US" dirty="0"/>
              <a:t>Stand therefore, having fastened on </a:t>
            </a:r>
            <a:br>
              <a:rPr lang="en-US" dirty="0"/>
            </a:br>
            <a:r>
              <a:rPr lang="en-US" dirty="0"/>
              <a:t>the belt of truth, … </a:t>
            </a:r>
            <a:r>
              <a:rPr lang="en-US" b="1" baseline="30000" dirty="0"/>
              <a:t>16 </a:t>
            </a:r>
            <a:r>
              <a:rPr lang="en-US" dirty="0"/>
              <a:t>In all circumstances take up </a:t>
            </a:r>
            <a:br>
              <a:rPr lang="en-US" dirty="0"/>
            </a:br>
            <a:r>
              <a:rPr lang="en-US" dirty="0"/>
              <a:t>the shield of faith, with which you can extinguish </a:t>
            </a:r>
            <a:br>
              <a:rPr lang="en-US" dirty="0"/>
            </a:br>
            <a:r>
              <a:rPr lang="en-US" dirty="0"/>
              <a:t>all the flaming darts of the evil one; </a:t>
            </a:r>
            <a:r>
              <a:rPr lang="en-US" b="1" dirty="0"/>
              <a:t>…</a:t>
            </a:r>
            <a:r>
              <a:rPr lang="en-US" dirty="0"/>
              <a:t> and the </a:t>
            </a:r>
            <a:br>
              <a:rPr lang="en-US" dirty="0"/>
            </a:br>
            <a:r>
              <a:rPr lang="en-US" dirty="0"/>
              <a:t>sword of the Spirit, which is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8631250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5000" dirty="0"/>
              <a:t>Fight Lies with Truth</a:t>
            </a:r>
          </a:p>
          <a:p>
            <a:pPr marL="0" indent="0">
              <a:buNone/>
            </a:pPr>
            <a:r>
              <a:rPr lang="en-US" u="sng" dirty="0"/>
              <a:t>2 Corinthians 10:3-5</a:t>
            </a:r>
            <a:r>
              <a:rPr lang="en-US" b="1" baseline="30000" dirty="0"/>
              <a:t> 3 </a:t>
            </a:r>
            <a:r>
              <a:rPr lang="en-US" dirty="0"/>
              <a:t>For though we walk in the </a:t>
            </a:r>
            <a:br>
              <a:rPr lang="en-US" dirty="0"/>
            </a:br>
            <a:r>
              <a:rPr lang="en-US" dirty="0"/>
              <a:t>flesh, we are not waging war according to the</a:t>
            </a:r>
            <a:br>
              <a:rPr lang="en-US" dirty="0"/>
            </a:br>
            <a:r>
              <a:rPr lang="en-US" dirty="0"/>
              <a:t>flesh. </a:t>
            </a:r>
            <a:r>
              <a:rPr lang="en-US" b="1" baseline="30000" dirty="0"/>
              <a:t>4 </a:t>
            </a:r>
            <a:r>
              <a:rPr lang="en-US" dirty="0"/>
              <a:t>For the weapons of our warfare are not of </a:t>
            </a:r>
            <a:br>
              <a:rPr lang="en-US" dirty="0"/>
            </a:br>
            <a:r>
              <a:rPr lang="en-US" dirty="0"/>
              <a:t>the flesh but have divine power to destroy strongholds. </a:t>
            </a:r>
            <a:r>
              <a:rPr lang="en-US" b="1" baseline="30000" dirty="0"/>
              <a:t>5 </a:t>
            </a:r>
            <a:r>
              <a:rPr lang="en-US" dirty="0"/>
              <a:t>We destroy arguments and every lofty opinion raised against the knowledge of God, and </a:t>
            </a:r>
            <a:br>
              <a:rPr lang="en-US" dirty="0"/>
            </a:br>
            <a:r>
              <a:rPr lang="en-US" dirty="0"/>
              <a:t>take every thought captive to obey Christ.</a:t>
            </a:r>
          </a:p>
        </p:txBody>
      </p:sp>
    </p:spTree>
    <p:extLst>
      <p:ext uri="{BB962C8B-B14F-4D97-AF65-F5344CB8AC3E}">
        <p14:creationId xmlns:p14="http://schemas.microsoft.com/office/powerpoint/2010/main" val="32070343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5000" dirty="0"/>
              <a:t>Fight Lies with Truth</a:t>
            </a:r>
          </a:p>
          <a:p>
            <a:pPr marL="0" indent="0">
              <a:buNone/>
            </a:pPr>
            <a:r>
              <a:rPr lang="en-US" u="sng" dirty="0"/>
              <a:t>2 Corinthians 10:3-5</a:t>
            </a:r>
            <a:r>
              <a:rPr lang="en-US" b="1" baseline="30000" dirty="0"/>
              <a:t> 3 </a:t>
            </a:r>
            <a:r>
              <a:rPr lang="en-US" dirty="0"/>
              <a:t>For though we walk in the </a:t>
            </a:r>
            <a:br>
              <a:rPr lang="en-US" dirty="0"/>
            </a:br>
            <a:r>
              <a:rPr lang="en-US" dirty="0"/>
              <a:t>flesh, we are not waging war according to the</a:t>
            </a:r>
            <a:br>
              <a:rPr lang="en-US" dirty="0"/>
            </a:br>
            <a:r>
              <a:rPr lang="en-US" dirty="0"/>
              <a:t>flesh. </a:t>
            </a:r>
            <a:r>
              <a:rPr lang="en-US" b="1" baseline="30000" dirty="0"/>
              <a:t>4 </a:t>
            </a:r>
            <a:r>
              <a:rPr lang="en-US" dirty="0"/>
              <a:t>For the weapons of our warfare are not of </a:t>
            </a:r>
            <a:br>
              <a:rPr lang="en-US" dirty="0"/>
            </a:br>
            <a:r>
              <a:rPr lang="en-US" dirty="0"/>
              <a:t>the flesh but have divine power to destroy strongholds. </a:t>
            </a:r>
            <a:r>
              <a:rPr lang="en-US" b="1" baseline="30000" dirty="0"/>
              <a:t>5 </a:t>
            </a:r>
            <a:r>
              <a:rPr lang="en-US" dirty="0"/>
              <a:t>We destroy arguments and every lofty opinion raised against the knowledge of God, and </a:t>
            </a:r>
            <a:br>
              <a:rPr lang="en-US" dirty="0"/>
            </a:br>
            <a:r>
              <a:rPr lang="en-US" dirty="0"/>
              <a:t>take every thought captive to obey Christ.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B05FB68-1489-4A10-B8B4-05DF61F875BD}"/>
              </a:ext>
            </a:extLst>
          </p:cNvPr>
          <p:cNvSpPr/>
          <p:nvPr/>
        </p:nvSpPr>
        <p:spPr>
          <a:xfrm>
            <a:off x="628810" y="3971711"/>
            <a:ext cx="7836502" cy="2720034"/>
          </a:xfrm>
          <a:prstGeom prst="hexagon">
            <a:avLst>
              <a:gd name="adj" fmla="val 13170"/>
              <a:gd name="vf" fmla="val 115470"/>
            </a:avLst>
          </a:prstGeom>
          <a:solidFill>
            <a:srgbClr val="2E5596"/>
          </a:solidFill>
          <a:ln w="88900">
            <a:solidFill>
              <a:srgbClr val="F7FBFF"/>
            </a:solidFill>
          </a:ln>
          <a:effectLst>
            <a:glow rad="88900">
              <a:schemeClr val="accent3">
                <a:satMod val="175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" rIns="0" bIns="9144" rtlCol="0" anchor="ctr"/>
          <a:lstStyle/>
          <a:p>
            <a:pPr fontAlgn="base"/>
            <a:r>
              <a:rPr lang="en-US" sz="3300" b="1" u="sng" dirty="0"/>
              <a:t>STOP AND WRITE:</a:t>
            </a:r>
          </a:p>
          <a:p>
            <a:pPr marL="457200" indent="-457200" fontAlgn="base">
              <a:buAutoNum type="arabicParenR"/>
            </a:pPr>
            <a:r>
              <a:rPr lang="en-US" sz="3300" dirty="0"/>
              <a:t>What lie(s) does Satan try to get me to believe?</a:t>
            </a:r>
          </a:p>
          <a:p>
            <a:pPr marL="457200" indent="-457200" fontAlgn="base">
              <a:buAutoNum type="arabicParenR"/>
            </a:pPr>
            <a:r>
              <a:rPr lang="en-US" sz="3300" dirty="0"/>
              <a:t>What truth(s) does God want me to choose to believe?</a:t>
            </a:r>
          </a:p>
        </p:txBody>
      </p:sp>
    </p:spTree>
    <p:extLst>
      <p:ext uri="{BB962C8B-B14F-4D97-AF65-F5344CB8AC3E}">
        <p14:creationId xmlns:p14="http://schemas.microsoft.com/office/powerpoint/2010/main" val="32070343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573088" indent="-573088">
              <a:buFont typeface="+mj-lt"/>
              <a:buAutoNum type="arabicPeriod"/>
            </a:pPr>
            <a:r>
              <a:rPr lang="en-US" sz="5000" dirty="0"/>
              <a:t>Defensive Strategy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5000" dirty="0"/>
              <a:t>Fight Lies with Truth</a:t>
            </a:r>
          </a:p>
          <a:p>
            <a:pPr marL="573088" indent="-573088">
              <a:buFont typeface="+mj-lt"/>
              <a:buAutoNum type="arabicPeriod"/>
            </a:pPr>
            <a:r>
              <a:rPr lang="en-US" sz="5000" dirty="0"/>
              <a:t>Learn about Footholds</a:t>
            </a:r>
          </a:p>
          <a:p>
            <a:pPr marL="573088" indent="-573088">
              <a:buFont typeface="+mj-lt"/>
              <a:buAutoNum type="arabicPeriod"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5690080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FOOTHOLDS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534092-2C95-454C-A232-563D5AB2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438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A7E1879-7732-4DFC-A1FA-4E67C9131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" y="1317351"/>
            <a:ext cx="5007686" cy="5007686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54877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8" y="129089"/>
            <a:ext cx="8776535" cy="926816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chemeClr val="bg1"/>
                </a:solidFill>
              </a:rPr>
              <a:t>AFTER PARTY </a:t>
            </a:r>
            <a:r>
              <a:rPr lang="en-US" sz="5400" b="0" dirty="0">
                <a:solidFill>
                  <a:schemeClr val="bg1"/>
                </a:solidFill>
              </a:rPr>
              <a:t>at</a:t>
            </a:r>
            <a:r>
              <a:rPr lang="en-US" sz="5400" b="0" cap="all" dirty="0">
                <a:solidFill>
                  <a:schemeClr val="bg1"/>
                </a:solidFill>
              </a:rPr>
              <a:t> T</a:t>
            </a:r>
            <a:r>
              <a:rPr lang="en-US" sz="5400" b="0" dirty="0">
                <a:solidFill>
                  <a:schemeClr val="bg1"/>
                </a:solidFill>
              </a:rPr>
              <a:t>he Hi Lo</a:t>
            </a:r>
            <a:endParaRPr lang="en-US" sz="5400" b="0" cap="all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26" y="5222700"/>
            <a:ext cx="8776535" cy="57368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Join us for our After Party at The Hi Lo </a:t>
            </a:r>
            <a:br>
              <a:rPr lang="en-US" sz="3200" dirty="0"/>
            </a:br>
            <a:r>
              <a:rPr lang="en-US" sz="3200" dirty="0"/>
              <a:t>(1119 Moro St) after Central Gathering!</a:t>
            </a:r>
            <a:endParaRPr lang="en-US" sz="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Don’t know what to order? Try the Hot Lunch with fries!</a:t>
            </a:r>
          </a:p>
        </p:txBody>
      </p:sp>
      <p:pic>
        <p:nvPicPr>
          <p:cNvPr id="11" name="Picture 10" descr="Food on a table&#10;&#10;Description automatically generated">
            <a:extLst>
              <a:ext uri="{FF2B5EF4-FFF2-40B4-BE49-F238E27FC236}">
                <a16:creationId xmlns:a16="http://schemas.microsoft.com/office/drawing/2014/main" id="{769A2847-17D6-4770-ACFA-E77DCEB5D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44" y="1191312"/>
            <a:ext cx="3965399" cy="3965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2E40D-F1C0-4CDB-B6C8-D95CBC917493}"/>
              </a:ext>
            </a:extLst>
          </p:cNvPr>
          <p:cNvSpPr txBox="1"/>
          <p:nvPr/>
        </p:nvSpPr>
        <p:spPr>
          <a:xfrm>
            <a:off x="1151584" y="1163686"/>
            <a:ext cx="373301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00" b="1" dirty="0">
                <a:solidFill>
                  <a:srgbClr val="2E5797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07594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FOOTHOLDS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B08CC-5976-4042-8714-02714DCC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/>
              <a:t>Permission from God:</a:t>
            </a:r>
          </a:p>
          <a:p>
            <a:pPr marL="1141413" lvl="1" indent="-514350"/>
            <a:r>
              <a:rPr lang="en-US" sz="4600" dirty="0"/>
              <a:t>Job 1-2</a:t>
            </a:r>
          </a:p>
          <a:p>
            <a:pPr marL="1141413" lvl="1" indent="-514350"/>
            <a:r>
              <a:rPr lang="en-US" sz="4600" dirty="0"/>
              <a:t>Luke 22:31</a:t>
            </a:r>
          </a:p>
          <a:p>
            <a:pPr marL="1141413" lvl="1" indent="-514350"/>
            <a:r>
              <a:rPr lang="en-US" sz="4600" dirty="0"/>
              <a:t>Luke 8</a:t>
            </a:r>
          </a:p>
          <a:p>
            <a:pPr marL="1141413" lvl="1" indent="-514350"/>
            <a:r>
              <a:rPr lang="en-US" sz="4600" dirty="0"/>
              <a:t>Revelation 13:7</a:t>
            </a:r>
          </a:p>
          <a:p>
            <a:pPr marL="573088" indent="-573088">
              <a:buFont typeface="+mj-lt"/>
              <a:buAutoNum type="arabicPeriod"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459056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FOOTHOLDS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B08CC-5976-4042-8714-02714DCC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/>
              <a:t>Permission from People:</a:t>
            </a:r>
          </a:p>
          <a:p>
            <a:pPr marL="1027113" lvl="2" indent="-400050"/>
            <a:r>
              <a:rPr lang="en-US" sz="2800" u="sng" dirty="0"/>
              <a:t>Ephesians 4:26-27</a:t>
            </a:r>
            <a:r>
              <a:rPr lang="en-US" sz="2800" dirty="0"/>
              <a:t> </a:t>
            </a:r>
            <a:r>
              <a:rPr lang="en-US" sz="2800" baseline="30000" dirty="0"/>
              <a:t>26 </a:t>
            </a:r>
            <a:r>
              <a:rPr lang="en-US" sz="2800" dirty="0"/>
              <a:t>Be angry and do not </a:t>
            </a:r>
            <a:br>
              <a:rPr lang="en-US" sz="2800" dirty="0"/>
            </a:br>
            <a:r>
              <a:rPr lang="en-US" sz="2800" dirty="0"/>
              <a:t>sin; do not let the sun go down on your anger, </a:t>
            </a:r>
            <a:br>
              <a:rPr lang="en-US" sz="2800" dirty="0"/>
            </a:br>
            <a:r>
              <a:rPr lang="en-US" sz="2800" baseline="30000" dirty="0"/>
              <a:t>27 </a:t>
            </a:r>
            <a:r>
              <a:rPr lang="en-US" sz="2800" dirty="0"/>
              <a:t>and give no foothold to the devil. </a:t>
            </a:r>
          </a:p>
          <a:p>
            <a:pPr marL="1027113" indent="-400050"/>
            <a:r>
              <a:rPr lang="en-US" u="sng" dirty="0"/>
              <a:t>2 Timothy 2:25-26</a:t>
            </a:r>
            <a:r>
              <a:rPr lang="en-US" dirty="0"/>
              <a:t> </a:t>
            </a:r>
            <a:r>
              <a:rPr lang="en-US" baseline="30000" dirty="0"/>
              <a:t>25 </a:t>
            </a:r>
            <a:r>
              <a:rPr lang="en-US" dirty="0"/>
              <a:t>correcting his </a:t>
            </a:r>
            <a:br>
              <a:rPr lang="en-US" dirty="0"/>
            </a:br>
            <a:r>
              <a:rPr lang="en-US" dirty="0"/>
              <a:t>opponents with gentleness. God may </a:t>
            </a:r>
            <a:br>
              <a:rPr lang="en-US" dirty="0"/>
            </a:br>
            <a:r>
              <a:rPr lang="en-US" dirty="0"/>
              <a:t>perhaps grant them repentance leading to a knowledge of the truth, </a:t>
            </a:r>
            <a:r>
              <a:rPr lang="en-US" baseline="30000" dirty="0"/>
              <a:t>26 </a:t>
            </a:r>
            <a:r>
              <a:rPr lang="en-US" dirty="0"/>
              <a:t>and they may </a:t>
            </a:r>
            <a:br>
              <a:rPr lang="en-US" dirty="0"/>
            </a:br>
            <a:r>
              <a:rPr lang="en-US" dirty="0"/>
              <a:t>come to their senses and escape from the </a:t>
            </a:r>
            <a:br>
              <a:rPr lang="en-US" dirty="0"/>
            </a:br>
            <a:r>
              <a:rPr lang="en-US" dirty="0"/>
              <a:t>snare of the devil, after being captured by him </a:t>
            </a:r>
            <a:br>
              <a:rPr lang="en-US" dirty="0"/>
            </a:br>
            <a:r>
              <a:rPr lang="en-US" dirty="0"/>
              <a:t>to do his will.</a:t>
            </a:r>
          </a:p>
        </p:txBody>
      </p:sp>
    </p:spTree>
    <p:extLst>
      <p:ext uri="{BB962C8B-B14F-4D97-AF65-F5344CB8AC3E}">
        <p14:creationId xmlns:p14="http://schemas.microsoft.com/office/powerpoint/2010/main" val="393459996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FOOTHOLDS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B08CC-5976-4042-8714-02714DCC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/>
              <a:t>Permission from People:</a:t>
            </a:r>
          </a:p>
          <a:p>
            <a:pPr marL="1027113" lvl="2" indent="-400050"/>
            <a:r>
              <a:rPr lang="en-US" sz="2800" u="sng" dirty="0"/>
              <a:t>Ephesians 4:26-27</a:t>
            </a:r>
            <a:r>
              <a:rPr lang="en-US" sz="2800" dirty="0"/>
              <a:t> </a:t>
            </a:r>
            <a:r>
              <a:rPr lang="en-US" sz="2800" baseline="30000" dirty="0"/>
              <a:t>26 </a:t>
            </a:r>
            <a:r>
              <a:rPr lang="en-US" sz="2800" dirty="0"/>
              <a:t>Be angry and do not </a:t>
            </a:r>
            <a:br>
              <a:rPr lang="en-US" sz="2800" dirty="0"/>
            </a:br>
            <a:r>
              <a:rPr lang="en-US" sz="2800" dirty="0"/>
              <a:t>sin; do not let the sun go down on your anger, </a:t>
            </a:r>
            <a:br>
              <a:rPr lang="en-US" sz="2800" dirty="0"/>
            </a:br>
            <a:r>
              <a:rPr lang="en-US" sz="2800" baseline="30000" dirty="0"/>
              <a:t>27 </a:t>
            </a:r>
            <a:r>
              <a:rPr lang="en-US" sz="2800" dirty="0"/>
              <a:t>and give no foothold to the devil. </a:t>
            </a:r>
          </a:p>
          <a:p>
            <a:pPr marL="1027113" indent="-400050"/>
            <a:r>
              <a:rPr lang="en-US" u="sng" dirty="0"/>
              <a:t>2 Timothy 2:25-26</a:t>
            </a:r>
            <a:r>
              <a:rPr lang="en-US" dirty="0"/>
              <a:t> </a:t>
            </a:r>
            <a:r>
              <a:rPr lang="en-US" baseline="30000" dirty="0"/>
              <a:t>25 </a:t>
            </a:r>
            <a:r>
              <a:rPr lang="en-US" dirty="0"/>
              <a:t>correcting his </a:t>
            </a:r>
            <a:br>
              <a:rPr lang="en-US" dirty="0"/>
            </a:br>
            <a:r>
              <a:rPr lang="en-US" dirty="0"/>
              <a:t>opponents with gentleness. God may </a:t>
            </a:r>
            <a:br>
              <a:rPr lang="en-US" dirty="0"/>
            </a:br>
            <a:r>
              <a:rPr lang="en-US" dirty="0"/>
              <a:t>perhaps grant them repentance leading to a knowledge of the truth, </a:t>
            </a:r>
            <a:r>
              <a:rPr lang="en-US" baseline="30000" dirty="0"/>
              <a:t>26 </a:t>
            </a:r>
            <a:r>
              <a:rPr lang="en-US" dirty="0"/>
              <a:t>and they may </a:t>
            </a:r>
            <a:br>
              <a:rPr lang="en-US" dirty="0"/>
            </a:br>
            <a:r>
              <a:rPr lang="en-US" dirty="0"/>
              <a:t>come to their senses and escape from the </a:t>
            </a:r>
            <a:br>
              <a:rPr lang="en-US" dirty="0"/>
            </a:br>
            <a:r>
              <a:rPr lang="en-US" dirty="0"/>
              <a:t>snare of the devil, after being captured by him </a:t>
            </a:r>
            <a:br>
              <a:rPr lang="en-US" dirty="0"/>
            </a:br>
            <a:r>
              <a:rPr lang="en-US" dirty="0"/>
              <a:t>to do his will.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185D327-B090-4C9F-9854-4192DC434C76}"/>
              </a:ext>
            </a:extLst>
          </p:cNvPr>
          <p:cNvSpPr/>
          <p:nvPr/>
        </p:nvSpPr>
        <p:spPr>
          <a:xfrm>
            <a:off x="653749" y="4598128"/>
            <a:ext cx="7836502" cy="1971699"/>
          </a:xfrm>
          <a:prstGeom prst="hexagon">
            <a:avLst>
              <a:gd name="adj" fmla="val 29954"/>
              <a:gd name="vf" fmla="val 115470"/>
            </a:avLst>
          </a:prstGeom>
          <a:solidFill>
            <a:srgbClr val="2E5596"/>
          </a:solidFill>
          <a:ln w="88900">
            <a:solidFill>
              <a:srgbClr val="F7FBFF"/>
            </a:solidFill>
          </a:ln>
          <a:effectLst>
            <a:glow rad="88900">
              <a:schemeClr val="accent3">
                <a:satMod val="175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" rIns="0" bIns="9144" rtlCol="0" anchor="ctr"/>
          <a:lstStyle/>
          <a:p>
            <a:pPr fontAlgn="base"/>
            <a:r>
              <a:rPr lang="en-US" sz="3300" b="1" u="sng" dirty="0"/>
              <a:t>MOST COMMON FOOTHOLDS:</a:t>
            </a:r>
          </a:p>
          <a:p>
            <a:pPr marL="457200" indent="-457200" fontAlgn="base">
              <a:buAutoNum type="arabicParenR"/>
            </a:pPr>
            <a:r>
              <a:rPr lang="en-US" sz="3300" dirty="0"/>
              <a:t>Sin (agreeing with Satan’s lies)</a:t>
            </a:r>
          </a:p>
          <a:p>
            <a:pPr marL="457200" indent="-457200" fontAlgn="base">
              <a:buAutoNum type="arabicParenR"/>
            </a:pPr>
            <a:r>
              <a:rPr lang="en-US" sz="3300" dirty="0"/>
              <a:t>Unforgiveness</a:t>
            </a:r>
          </a:p>
        </p:txBody>
      </p:sp>
    </p:spTree>
    <p:extLst>
      <p:ext uri="{BB962C8B-B14F-4D97-AF65-F5344CB8AC3E}">
        <p14:creationId xmlns:p14="http://schemas.microsoft.com/office/powerpoint/2010/main" val="3211686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7614770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287338" lvl="2" indent="-287338"/>
            <a:r>
              <a:rPr lang="en-US" sz="2800" u="sng" dirty="0"/>
              <a:t>Colossians 2:15</a:t>
            </a:r>
            <a:r>
              <a:rPr lang="en-US" sz="2800" dirty="0"/>
              <a:t> He disarmed the rulers and authorities and put them to open shame, by </a:t>
            </a:r>
            <a:br>
              <a:rPr lang="en-US" sz="2800" dirty="0"/>
            </a:br>
            <a:r>
              <a:rPr lang="en-US" sz="2800" dirty="0"/>
              <a:t>triumphing over them in him. </a:t>
            </a:r>
          </a:p>
          <a:p>
            <a:pPr marL="287338" lvl="2" indent="-287338"/>
            <a:r>
              <a:rPr lang="en-US" sz="2800" u="sng"/>
              <a:t>Matthew </a:t>
            </a:r>
            <a:r>
              <a:rPr lang="en-US" sz="2800" u="sng" dirty="0"/>
              <a:t>28:18-19</a:t>
            </a:r>
            <a:r>
              <a:rPr lang="en-US" sz="2800" dirty="0"/>
              <a:t> </a:t>
            </a:r>
            <a:r>
              <a:rPr lang="en-US" sz="2800" baseline="30000" dirty="0"/>
              <a:t>18 </a:t>
            </a:r>
            <a:r>
              <a:rPr lang="en-US" sz="2800" dirty="0"/>
              <a:t>And Jesus came and said to them, “All authority in heaven and on earth has </a:t>
            </a:r>
            <a:br>
              <a:rPr lang="en-US" sz="2800" dirty="0"/>
            </a:br>
            <a:r>
              <a:rPr lang="en-US" sz="2800" dirty="0"/>
              <a:t>been given to me. </a:t>
            </a:r>
            <a:r>
              <a:rPr lang="en-US" sz="2800" baseline="30000" dirty="0"/>
              <a:t>19 </a:t>
            </a:r>
            <a:r>
              <a:rPr lang="en-US" sz="2800" dirty="0"/>
              <a:t>Go therefore and make disciples of all nations, baptizing them in the name of the </a:t>
            </a:r>
            <a:br>
              <a:rPr lang="en-US" sz="2800" dirty="0"/>
            </a:br>
            <a:r>
              <a:rPr lang="en-US" sz="2800" dirty="0"/>
              <a:t>Father and of the Son and of the Holy Spirit</a:t>
            </a:r>
          </a:p>
          <a:p>
            <a:pPr marL="287338" lvl="2" indent="-287338"/>
            <a:r>
              <a:rPr lang="en-US" sz="2800" u="sng" dirty="0"/>
              <a:t>James 4:7</a:t>
            </a:r>
            <a:r>
              <a:rPr lang="en-US" sz="2800" dirty="0"/>
              <a:t> Submit yourselves therefore to God. </a:t>
            </a:r>
            <a:br>
              <a:rPr lang="en-US" sz="2800" dirty="0"/>
            </a:br>
            <a:r>
              <a:rPr lang="en-US" sz="2800" dirty="0"/>
              <a:t>Resist the devil, and he will flee from you.</a:t>
            </a:r>
          </a:p>
        </p:txBody>
      </p:sp>
    </p:spTree>
    <p:extLst>
      <p:ext uri="{BB962C8B-B14F-4D97-AF65-F5344CB8AC3E}">
        <p14:creationId xmlns:p14="http://schemas.microsoft.com/office/powerpoint/2010/main" val="325672428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USING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76A2-F51C-4E1B-B687-6E66DB3D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Evicting</a:t>
            </a:r>
            <a:br>
              <a:rPr lang="en-US" sz="50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2015291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USING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76A2-F51C-4E1B-B687-6E66DB3D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Evicting</a:t>
            </a:r>
            <a:br>
              <a:rPr lang="en-US" sz="5000" dirty="0"/>
            </a:br>
            <a:endParaRPr lang="en-US" sz="1100" dirty="0"/>
          </a:p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Removing Footholds</a:t>
            </a:r>
          </a:p>
        </p:txBody>
      </p:sp>
    </p:spTree>
    <p:extLst>
      <p:ext uri="{BB962C8B-B14F-4D97-AF65-F5344CB8AC3E}">
        <p14:creationId xmlns:p14="http://schemas.microsoft.com/office/powerpoint/2010/main" val="156141455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USING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76A2-F51C-4E1B-B687-6E66DB3D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Evicting</a:t>
            </a:r>
            <a:br>
              <a:rPr lang="en-US" sz="5000" dirty="0"/>
            </a:br>
            <a:endParaRPr lang="en-US" sz="1100" dirty="0"/>
          </a:p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Removing Footholds</a:t>
            </a:r>
          </a:p>
          <a:p>
            <a:pPr marL="1254125" lvl="3" indent="-452438"/>
            <a:r>
              <a:rPr lang="en-US" sz="3500" dirty="0"/>
              <a:t>Sin </a:t>
            </a:r>
            <a:r>
              <a:rPr lang="en-US" sz="3500" dirty="0">
                <a:sym typeface="Wingdings" panose="05000000000000000000" pitchFamily="2" charset="2"/>
              </a:rPr>
              <a:t> Confession &amp; Repentance </a:t>
            </a:r>
          </a:p>
          <a:p>
            <a:pPr marL="1254125" lvl="3" indent="-452438"/>
            <a:r>
              <a:rPr lang="en-US" sz="3500" dirty="0">
                <a:sym typeface="Wingdings" panose="05000000000000000000" pitchFamily="2" charset="2"/>
              </a:rPr>
              <a:t>Unforgiveness  Forgiveness</a:t>
            </a:r>
            <a:endParaRPr lang="en-US" sz="3700" dirty="0">
              <a:sym typeface="Wingdings" panose="05000000000000000000" pitchFamily="2" charset="2"/>
            </a:endParaRPr>
          </a:p>
          <a:p>
            <a:pPr marL="685800" lvl="2" indent="-341313"/>
            <a:endParaRPr lang="en-US" sz="3900" dirty="0">
              <a:sym typeface="Wingdings" panose="05000000000000000000" pitchFamily="2" charset="2"/>
            </a:endParaRPr>
          </a:p>
          <a:p>
            <a:pPr marL="344487" lvl="2" indent="0">
              <a:buNone/>
            </a:pPr>
            <a:endParaRPr lang="en-US" sz="37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858960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USING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76A2-F51C-4E1B-B687-6E66DB3D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Evicting</a:t>
            </a:r>
            <a:br>
              <a:rPr lang="en-US" sz="5000" dirty="0"/>
            </a:br>
            <a:endParaRPr lang="en-US" sz="1100" dirty="0"/>
          </a:p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Removing Footholds</a:t>
            </a:r>
          </a:p>
          <a:p>
            <a:pPr marL="1254125" lvl="3" indent="-452438"/>
            <a:r>
              <a:rPr lang="en-US" sz="3500" dirty="0"/>
              <a:t>Sin </a:t>
            </a:r>
            <a:r>
              <a:rPr lang="en-US" sz="3500" dirty="0">
                <a:sym typeface="Wingdings" panose="05000000000000000000" pitchFamily="2" charset="2"/>
              </a:rPr>
              <a:t> Confession &amp; Repentance </a:t>
            </a:r>
          </a:p>
          <a:p>
            <a:pPr marL="1254125" lvl="3" indent="-452438"/>
            <a:r>
              <a:rPr lang="en-US" sz="3500" dirty="0">
                <a:sym typeface="Wingdings" panose="05000000000000000000" pitchFamily="2" charset="2"/>
              </a:rPr>
              <a:t>Unforgiveness  Forgiveness</a:t>
            </a:r>
            <a:endParaRPr lang="en-US" sz="3700" dirty="0">
              <a:sym typeface="Wingdings" panose="05000000000000000000" pitchFamily="2" charset="2"/>
            </a:endParaRPr>
          </a:p>
          <a:p>
            <a:pPr marL="801688" lvl="2" indent="-801688">
              <a:buFont typeface="+mj-lt"/>
              <a:buAutoNum type="arabicPeriod"/>
            </a:pPr>
            <a:r>
              <a:rPr lang="en-US" sz="5000" dirty="0">
                <a:sym typeface="Wingdings" panose="05000000000000000000" pitchFamily="2" charset="2"/>
              </a:rPr>
              <a:t>“If” Prayers</a:t>
            </a:r>
          </a:p>
          <a:p>
            <a:pPr marL="685800" lvl="2" indent="-341313"/>
            <a:endParaRPr lang="en-US" sz="3900" dirty="0">
              <a:sym typeface="Wingdings" panose="05000000000000000000" pitchFamily="2" charset="2"/>
            </a:endParaRPr>
          </a:p>
          <a:p>
            <a:pPr marL="344487" lvl="2" indent="0">
              <a:buNone/>
            </a:pPr>
            <a:endParaRPr lang="en-US" sz="37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258742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USING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76A2-F51C-4E1B-B687-6E66DB3D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Evicting</a:t>
            </a:r>
            <a:br>
              <a:rPr lang="en-US" sz="5000" dirty="0"/>
            </a:br>
            <a:endParaRPr lang="en-US" sz="1100" dirty="0"/>
          </a:p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Removing Footholds</a:t>
            </a:r>
          </a:p>
          <a:p>
            <a:pPr marL="1254125" lvl="3" indent="-452438"/>
            <a:r>
              <a:rPr lang="en-US" sz="3500" dirty="0"/>
              <a:t>Sin </a:t>
            </a:r>
            <a:r>
              <a:rPr lang="en-US" sz="3500" dirty="0">
                <a:sym typeface="Wingdings" panose="05000000000000000000" pitchFamily="2" charset="2"/>
              </a:rPr>
              <a:t> Confession &amp; Repentance </a:t>
            </a:r>
          </a:p>
          <a:p>
            <a:pPr marL="1254125" lvl="3" indent="-452438"/>
            <a:r>
              <a:rPr lang="en-US" sz="3500" dirty="0">
                <a:sym typeface="Wingdings" panose="05000000000000000000" pitchFamily="2" charset="2"/>
              </a:rPr>
              <a:t>Unforgiveness  Forgiveness</a:t>
            </a:r>
            <a:endParaRPr lang="en-US" sz="3700" dirty="0">
              <a:sym typeface="Wingdings" panose="05000000000000000000" pitchFamily="2" charset="2"/>
            </a:endParaRPr>
          </a:p>
          <a:p>
            <a:pPr marL="801688" lvl="2" indent="-801688">
              <a:buFont typeface="+mj-lt"/>
              <a:buAutoNum type="arabicPeriod"/>
            </a:pPr>
            <a:r>
              <a:rPr lang="en-US" sz="5000" dirty="0">
                <a:sym typeface="Wingdings" panose="05000000000000000000" pitchFamily="2" charset="2"/>
              </a:rPr>
              <a:t>“If” Prayers</a:t>
            </a:r>
          </a:p>
          <a:p>
            <a:pPr marL="801688" lvl="2" indent="-801688">
              <a:buFont typeface="+mj-lt"/>
              <a:buAutoNum type="arabicPeriod"/>
            </a:pPr>
            <a:r>
              <a:rPr lang="en-US" sz="5000" dirty="0">
                <a:sym typeface="Wingdings" panose="05000000000000000000" pitchFamily="2" charset="2"/>
              </a:rPr>
              <a:t>Cleansing Places/Property</a:t>
            </a:r>
          </a:p>
          <a:p>
            <a:pPr marL="1141413" lvl="2" indent="-339725"/>
            <a:r>
              <a:rPr lang="en-US" sz="3500" dirty="0">
                <a:sym typeface="Wingdings" panose="05000000000000000000" pitchFamily="2" charset="2"/>
              </a:rPr>
              <a:t> Nehemiah 13:7-9</a:t>
            </a:r>
          </a:p>
          <a:p>
            <a:pPr marL="685800" lvl="2" indent="-341313"/>
            <a:endParaRPr lang="en-US" sz="3900" dirty="0">
              <a:sym typeface="Wingdings" panose="05000000000000000000" pitchFamily="2" charset="2"/>
            </a:endParaRPr>
          </a:p>
          <a:p>
            <a:pPr marL="344487" lvl="2" indent="0">
              <a:buNone/>
            </a:pPr>
            <a:endParaRPr lang="en-US" sz="3700" dirty="0">
              <a:sym typeface="Wingdings" panose="05000000000000000000" pitchFamily="2" charset="2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768B748-3120-478C-AB18-7C76DD137881}"/>
              </a:ext>
            </a:extLst>
          </p:cNvPr>
          <p:cNvSpPr/>
          <p:nvPr/>
        </p:nvSpPr>
        <p:spPr>
          <a:xfrm>
            <a:off x="367465" y="3185160"/>
            <a:ext cx="8776535" cy="3347654"/>
          </a:xfrm>
          <a:prstGeom prst="hexagon">
            <a:avLst>
              <a:gd name="adj" fmla="val 13170"/>
              <a:gd name="vf" fmla="val 115470"/>
            </a:avLst>
          </a:prstGeom>
          <a:solidFill>
            <a:srgbClr val="2E5596"/>
          </a:solidFill>
          <a:ln w="88900">
            <a:solidFill>
              <a:srgbClr val="F7FBFF"/>
            </a:solidFill>
          </a:ln>
          <a:effectLst>
            <a:glow rad="88900">
              <a:schemeClr val="accent3">
                <a:satMod val="175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" rIns="0" bIns="9144" rtlCol="0" anchor="ctr"/>
          <a:lstStyle/>
          <a:p>
            <a:pPr fontAlgn="base"/>
            <a:r>
              <a:rPr lang="en-US" sz="3300" b="1" u="sng" dirty="0"/>
              <a:t>STOP AND WRITE:</a:t>
            </a:r>
          </a:p>
          <a:p>
            <a:pPr marL="457200" indent="-457200" fontAlgn="base">
              <a:buAutoNum type="arabicParenR"/>
            </a:pPr>
            <a:r>
              <a:rPr lang="en-US" sz="3300" dirty="0"/>
              <a:t>What sin or unforgiveness might be giving a foothold to the enemy in </a:t>
            </a:r>
            <a:br>
              <a:rPr lang="en-US" sz="3300" dirty="0"/>
            </a:br>
            <a:r>
              <a:rPr lang="en-US" sz="3300" dirty="0"/>
              <a:t>your life?</a:t>
            </a:r>
          </a:p>
          <a:p>
            <a:pPr fontAlgn="base"/>
            <a:r>
              <a:rPr lang="en-US" sz="3300" dirty="0"/>
              <a:t>	</a:t>
            </a:r>
            <a:r>
              <a:rPr lang="en-US" sz="2500" dirty="0"/>
              <a:t>-	If sin, what sin?</a:t>
            </a:r>
          </a:p>
          <a:p>
            <a:pPr fontAlgn="base"/>
            <a:r>
              <a:rPr lang="en-US" sz="2500" dirty="0"/>
              <a:t>	-	If unforgiveness, who do you need to forgive?</a:t>
            </a:r>
          </a:p>
        </p:txBody>
      </p:sp>
    </p:spTree>
    <p:extLst>
      <p:ext uri="{BB962C8B-B14F-4D97-AF65-F5344CB8AC3E}">
        <p14:creationId xmlns:p14="http://schemas.microsoft.com/office/powerpoint/2010/main" val="16713750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56229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0" y="269987"/>
            <a:ext cx="8776535" cy="912992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5500" cap="small" spc="-150" dirty="0">
                <a:solidFill>
                  <a:schemeClr val="bg1"/>
                </a:solidFill>
              </a:rPr>
              <a:t>HELPING INTERNATIONAL STUDENTS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F81D9-9318-4678-ADE2-DEBE17E90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582292" cy="5384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200" b="1" dirty="0"/>
              <a:t>Let’s welcome the new international students to MHK with the love of Christ!</a:t>
            </a:r>
          </a:p>
          <a:p>
            <a:pPr marL="0" indent="0">
              <a:buNone/>
            </a:pPr>
            <a:r>
              <a:rPr lang="en-US" sz="4200" b="1" dirty="0">
                <a:solidFill>
                  <a:srgbClr val="2E5596"/>
                </a:solidFill>
              </a:rPr>
              <a:t>1) HIS Welcome Dinner</a:t>
            </a:r>
            <a:r>
              <a:rPr lang="en-US" b="1" dirty="0"/>
              <a:t> – Tuesday, Aug 20th</a:t>
            </a:r>
          </a:p>
          <a:p>
            <a:endParaRPr lang="en-US" sz="400" dirty="0"/>
          </a:p>
          <a:p>
            <a:pPr marL="0" indent="0">
              <a:buNone/>
            </a:pPr>
            <a:r>
              <a:rPr lang="en-US" sz="4200" b="1" dirty="0">
                <a:solidFill>
                  <a:srgbClr val="2E5596"/>
                </a:solidFill>
              </a:rPr>
              <a:t>2) HIS Friendships</a:t>
            </a:r>
            <a:r>
              <a:rPr lang="en-US" b="1" dirty="0">
                <a:solidFill>
                  <a:srgbClr val="2E5596"/>
                </a:solidFill>
              </a:rPr>
              <a:t> </a:t>
            </a:r>
            <a:r>
              <a:rPr lang="en-US" b="1" dirty="0"/>
              <a:t>– Sign Up by Wednesday, Aug 21</a:t>
            </a:r>
          </a:p>
          <a:p>
            <a:endParaRPr lang="en-US" sz="400" dirty="0"/>
          </a:p>
          <a:p>
            <a:pPr marL="0" indent="0">
              <a:buNone/>
            </a:pPr>
            <a:r>
              <a:rPr lang="en-US" sz="4200" b="1" dirty="0">
                <a:solidFill>
                  <a:srgbClr val="2E5596"/>
                </a:solidFill>
              </a:rPr>
              <a:t>3) HIS Furniture Giveaway</a:t>
            </a:r>
            <a:r>
              <a:rPr lang="en-US" b="1" dirty="0">
                <a:solidFill>
                  <a:srgbClr val="2E5596"/>
                </a:solidFill>
              </a:rPr>
              <a:t> </a:t>
            </a:r>
            <a:r>
              <a:rPr lang="en-US" b="1" dirty="0"/>
              <a:t>– Saturday, Aug 24</a:t>
            </a:r>
          </a:p>
          <a:p>
            <a:pPr marL="0" indent="0">
              <a:buNone/>
            </a:pPr>
            <a:endParaRPr lang="en-US" sz="400" b="1" dirty="0">
              <a:solidFill>
                <a:srgbClr val="2E5596"/>
              </a:solidFill>
            </a:endParaRPr>
          </a:p>
          <a:p>
            <a:pPr marL="0" indent="0">
              <a:buNone/>
            </a:pPr>
            <a:r>
              <a:rPr lang="en-US" sz="4200" b="1" dirty="0">
                <a:solidFill>
                  <a:srgbClr val="2E5596"/>
                </a:solidFill>
              </a:rPr>
              <a:t>4) HIS Furniture Giveaway</a:t>
            </a:r>
            <a:r>
              <a:rPr lang="en-US" b="1" dirty="0">
                <a:solidFill>
                  <a:srgbClr val="2E5596"/>
                </a:solidFill>
              </a:rPr>
              <a:t> </a:t>
            </a:r>
            <a:r>
              <a:rPr lang="en-US" b="1" dirty="0"/>
              <a:t>– Monday, Sept 2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i="1" dirty="0"/>
              <a:t>Like HIS at facebook.com/</a:t>
            </a:r>
            <a:r>
              <a:rPr lang="en-US" sz="2600" b="1" i="1" dirty="0" err="1"/>
              <a:t>HISUpdates</a:t>
            </a:r>
            <a:r>
              <a:rPr lang="en-US" sz="2600" b="1" i="1" dirty="0"/>
              <a:t> to stay up to date!</a:t>
            </a:r>
          </a:p>
          <a:p>
            <a:pPr marL="0" indent="0">
              <a:buNone/>
            </a:pPr>
            <a:r>
              <a:rPr lang="en-US" sz="2600" b="1" i="1" dirty="0"/>
              <a:t>Questions? Contact Bill </a:t>
            </a:r>
            <a:r>
              <a:rPr lang="en-US" sz="2600" b="1" i="1" dirty="0" err="1"/>
              <a:t>Bickmeier</a:t>
            </a:r>
            <a:r>
              <a:rPr lang="en-US" sz="2600" b="1" i="1" dirty="0"/>
              <a:t> at </a:t>
            </a:r>
            <a:r>
              <a:rPr lang="en-US" sz="2600" b="1" i="1" dirty="0">
                <a:hlinkClick r:id="rId2"/>
              </a:rPr>
              <a:t>bick-b@hotmail.com</a:t>
            </a:r>
            <a:r>
              <a:rPr lang="en-US" sz="2600" b="1" i="1" dirty="0"/>
              <a:t>.</a:t>
            </a:r>
          </a:p>
          <a:p>
            <a:pPr marL="0" indent="0">
              <a:buNone/>
            </a:pP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07824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USING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76A2-F51C-4E1B-B687-6E66DB3D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Evicting</a:t>
            </a:r>
            <a:br>
              <a:rPr lang="en-US" sz="5000" dirty="0"/>
            </a:br>
            <a:endParaRPr lang="en-US" sz="1100" dirty="0"/>
          </a:p>
          <a:p>
            <a:pPr marL="739775" lvl="2" indent="-739775">
              <a:buFont typeface="+mj-lt"/>
              <a:buAutoNum type="arabicPeriod"/>
            </a:pPr>
            <a:r>
              <a:rPr lang="en-US" sz="5000" dirty="0"/>
              <a:t>Removing Footholds</a:t>
            </a:r>
          </a:p>
          <a:p>
            <a:pPr marL="1254125" lvl="3" indent="-452438"/>
            <a:r>
              <a:rPr lang="en-US" sz="3500" dirty="0"/>
              <a:t>Sin </a:t>
            </a:r>
            <a:r>
              <a:rPr lang="en-US" sz="3500" dirty="0">
                <a:sym typeface="Wingdings" panose="05000000000000000000" pitchFamily="2" charset="2"/>
              </a:rPr>
              <a:t> Confession &amp; Repentance </a:t>
            </a:r>
          </a:p>
          <a:p>
            <a:pPr marL="1254125" lvl="3" indent="-452438"/>
            <a:r>
              <a:rPr lang="en-US" sz="3500" dirty="0">
                <a:sym typeface="Wingdings" panose="05000000000000000000" pitchFamily="2" charset="2"/>
              </a:rPr>
              <a:t>Unforgiveness  Forgiveness</a:t>
            </a:r>
            <a:endParaRPr lang="en-US" sz="3700" dirty="0">
              <a:sym typeface="Wingdings" panose="05000000000000000000" pitchFamily="2" charset="2"/>
            </a:endParaRPr>
          </a:p>
          <a:p>
            <a:pPr marL="801688" lvl="2" indent="-801688">
              <a:buFont typeface="+mj-lt"/>
              <a:buAutoNum type="arabicPeriod"/>
            </a:pPr>
            <a:r>
              <a:rPr lang="en-US" sz="5000" dirty="0">
                <a:sym typeface="Wingdings" panose="05000000000000000000" pitchFamily="2" charset="2"/>
              </a:rPr>
              <a:t>“If” Prayers</a:t>
            </a:r>
          </a:p>
          <a:p>
            <a:pPr marL="801688" lvl="2" indent="-801688">
              <a:buFont typeface="+mj-lt"/>
              <a:buAutoNum type="arabicPeriod"/>
            </a:pPr>
            <a:r>
              <a:rPr lang="en-US" sz="5000" dirty="0">
                <a:sym typeface="Wingdings" panose="05000000000000000000" pitchFamily="2" charset="2"/>
              </a:rPr>
              <a:t>Cleansing Places/Property</a:t>
            </a:r>
          </a:p>
          <a:p>
            <a:pPr marL="1141413" lvl="2" indent="-339725"/>
            <a:r>
              <a:rPr lang="en-US" sz="3500" dirty="0">
                <a:sym typeface="Wingdings" panose="05000000000000000000" pitchFamily="2" charset="2"/>
              </a:rPr>
              <a:t> Nehemiah 13:7-9</a:t>
            </a:r>
          </a:p>
          <a:p>
            <a:pPr marL="685800" lvl="2" indent="-341313"/>
            <a:endParaRPr lang="en-US" sz="3900" dirty="0">
              <a:sym typeface="Wingdings" panose="05000000000000000000" pitchFamily="2" charset="2"/>
            </a:endParaRPr>
          </a:p>
          <a:p>
            <a:pPr marL="344487" lvl="2" indent="0">
              <a:buNone/>
            </a:pPr>
            <a:endParaRPr lang="en-US" sz="37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032914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14C2-D5C3-45E2-B282-D3CDF720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spc="-150" dirty="0"/>
              <a:t>RECOMMEDED RESOURCES: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B8B452-F46A-4DB5-A3AB-E4C753D7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31" y="1730233"/>
            <a:ext cx="2705763" cy="3864429"/>
          </a:xfrm>
          <a:prstGeom prst="rect">
            <a:avLst/>
          </a:prstGeom>
          <a:noFill/>
          <a:effectLst>
            <a:reflection blurRad="6350" stA="30000" endPos="40000" dist="762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ages-na.ssl-images-amazon.com/images/I/51Vr5%2BA6atL._SX323_BO1,204,203,200_.jpg">
            <a:extLst>
              <a:ext uri="{FF2B5EF4-FFF2-40B4-BE49-F238E27FC236}">
                <a16:creationId xmlns:a16="http://schemas.microsoft.com/office/drawing/2014/main" id="{A4DCED05-A220-4E4C-908F-B3FE5856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4" y="1730233"/>
            <a:ext cx="2492726" cy="3827295"/>
          </a:xfrm>
          <a:prstGeom prst="rect">
            <a:avLst/>
          </a:prstGeom>
          <a:noFill/>
          <a:effectLst>
            <a:reflection blurRad="6350" stA="30000" endPos="40000" dist="762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97E61A-56E2-415F-8AE8-6BE0FAC6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21" y="1740031"/>
            <a:ext cx="2534819" cy="3817498"/>
          </a:xfrm>
          <a:prstGeom prst="rect">
            <a:avLst/>
          </a:prstGeom>
          <a:noFill/>
          <a:effectLst>
            <a:reflection blurRad="6350" stA="30000" endPos="40000" dist="762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7031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E434-9EE7-4A0F-A8C7-00387E76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1643FF91-884E-43E1-9A23-4985294E1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058426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E434-9EE7-4A0F-A8C7-00387E76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1643FF91-884E-43E1-9A23-4985294E1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087454BB-0747-4303-934C-E9E4246243FB}"/>
              </a:ext>
            </a:extLst>
          </p:cNvPr>
          <p:cNvSpPr/>
          <p:nvPr/>
        </p:nvSpPr>
        <p:spPr>
          <a:xfrm>
            <a:off x="221048" y="3429000"/>
            <a:ext cx="8776535" cy="2891822"/>
          </a:xfrm>
          <a:prstGeom prst="hexagon">
            <a:avLst>
              <a:gd name="adj" fmla="val 13170"/>
              <a:gd name="vf" fmla="val 115470"/>
            </a:avLst>
          </a:prstGeom>
          <a:solidFill>
            <a:srgbClr val="2E5596"/>
          </a:solidFill>
          <a:ln w="88900">
            <a:solidFill>
              <a:srgbClr val="F7FBFF"/>
            </a:solidFill>
          </a:ln>
          <a:effectLst>
            <a:glow rad="88900">
              <a:schemeClr val="accent3">
                <a:satMod val="175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" rIns="0" bIns="9144" rtlCol="0" anchor="ctr"/>
          <a:lstStyle/>
          <a:p>
            <a:pPr marL="461963" lvl="1" indent="-461963">
              <a:buFont typeface="+mj-lt"/>
              <a:buAutoNum type="arabicPeriod"/>
            </a:pPr>
            <a:r>
              <a:rPr lang="en-US" sz="2600" dirty="0"/>
              <a:t>What’s something from this talk that has stuck out to you? </a:t>
            </a:r>
          </a:p>
          <a:p>
            <a:pPr marL="461963" lvl="1" indent="-461963">
              <a:buFont typeface="+mj-lt"/>
              <a:buAutoNum type="arabicPeriod"/>
            </a:pPr>
            <a:r>
              <a:rPr lang="en-US" sz="2600" dirty="0"/>
              <a:t>Where do you sense God leading you to recognize spiritual warfare in your life?</a:t>
            </a:r>
          </a:p>
          <a:p>
            <a:pPr marL="461963" lvl="1" indent="-461963">
              <a:buFont typeface="+mj-lt"/>
              <a:buAutoNum type="arabicPeriod"/>
            </a:pPr>
            <a:r>
              <a:rPr lang="en-US" sz="2600" dirty="0"/>
              <a:t>What’s next step you’re feeling called to take?</a:t>
            </a:r>
          </a:p>
          <a:p>
            <a:pPr marL="461963" lvl="1" indent="-461963">
              <a:buFont typeface="+mj-lt"/>
              <a:buAutoNum type="arabicPeriod"/>
            </a:pPr>
            <a:r>
              <a:rPr lang="en-US" sz="2600" dirty="0"/>
              <a:t>What questions remain?</a:t>
            </a:r>
          </a:p>
        </p:txBody>
      </p:sp>
    </p:spTree>
    <p:extLst>
      <p:ext uri="{BB962C8B-B14F-4D97-AF65-F5344CB8AC3E}">
        <p14:creationId xmlns:p14="http://schemas.microsoft.com/office/powerpoint/2010/main" val="279318049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469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0" normalizeH="0" baseline="0" noProof="0" dirty="0">
                <a:ln>
                  <a:noFill/>
                </a:ln>
                <a:solidFill>
                  <a:srgbClr val="2E5797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4185327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There’s a table that You’ve prepared for me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presence of my enemies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It’s Your body and Your blood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shed for me: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115123944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 believe You’ve overcome 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 will lift my song of praise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all You’ve done!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154154942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This is how.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85202817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valley I know that You’re with me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surely Your goodness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Your mercy fall on me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 my weapons are praise and thanksgiving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3828735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SUMMER SPROUTS!!!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48C0D-FE51-47CC-9502-6307C725502D}"/>
              </a:ext>
            </a:extLst>
          </p:cNvPr>
          <p:cNvSpPr/>
          <p:nvPr/>
        </p:nvSpPr>
        <p:spPr>
          <a:xfrm>
            <a:off x="7462981" y="5397714"/>
            <a:ext cx="3537527" cy="146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1E853-8C8F-4E16-83EE-61CC9466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34" y="4379421"/>
            <a:ext cx="2258549" cy="2391993"/>
          </a:xfrm>
          <a:prstGeom prst="rect">
            <a:avLst/>
          </a:prstGeom>
        </p:spPr>
      </p:pic>
      <p:pic>
        <p:nvPicPr>
          <p:cNvPr id="3074" name="Picture 2" descr="Image result for legos">
            <a:extLst>
              <a:ext uri="{FF2B5EF4-FFF2-40B4-BE49-F238E27FC236}">
                <a16:creationId xmlns:a16="http://schemas.microsoft.com/office/drawing/2014/main" id="{3FE691E3-832A-4ABA-90BE-8E3F63A3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5" y="1105265"/>
            <a:ext cx="4255058" cy="23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9F09BBE-1784-4A14-8232-D490EB1E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72" y="3752298"/>
            <a:ext cx="2844800" cy="30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33" y="1438317"/>
            <a:ext cx="8776534" cy="5384889"/>
          </a:xfrm>
        </p:spPr>
        <p:txBody>
          <a:bodyPr>
            <a:noAutofit/>
          </a:bodyPr>
          <a:lstStyle/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300" b="1" cap="all" dirty="0">
                <a:solidFill>
                  <a:srgbClr val="305696"/>
                </a:solidFill>
              </a:rPr>
              <a:t>CONCLUDES TODAY!!!</a:t>
            </a:r>
            <a:endParaRPr lang="en-US" sz="1000" dirty="0">
              <a:solidFill>
                <a:prstClr val="black"/>
              </a:solidFill>
            </a:endParaRPr>
          </a:p>
          <a:p>
            <a:pPr marL="738188" lvl="0" indent="-27622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</a:rPr>
              <a:t>Started with “LEGOS: SOME </a:t>
            </a:r>
            <a:br>
              <a:rPr lang="en-US" sz="2400" b="1" i="1" dirty="0">
                <a:solidFill>
                  <a:prstClr val="black"/>
                </a:solidFill>
              </a:rPr>
            </a:br>
            <a:r>
              <a:rPr lang="en-US" sz="2400" b="1" i="1" dirty="0">
                <a:solidFill>
                  <a:prstClr val="black"/>
                </a:solidFill>
              </a:rPr>
              <a:t>       ASSEMBLY REQUIRED”</a:t>
            </a:r>
            <a:endParaRPr lang="en-US" sz="1000" i="1" dirty="0">
              <a:solidFill>
                <a:prstClr val="black"/>
              </a:solidFill>
            </a:endParaRPr>
          </a:p>
          <a:p>
            <a:pPr marL="738188" lvl="0" indent="-27622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</a:rPr>
              <a:t>Finishing with “HAPPY CAMPERS”</a:t>
            </a:r>
            <a:endParaRPr lang="en-US" sz="1200" dirty="0">
              <a:solidFill>
                <a:prstClr val="black"/>
              </a:solidFill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600" b="1" cap="all" dirty="0">
              <a:solidFill>
                <a:srgbClr val="305696"/>
              </a:solidFill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300" b="1" u="sng" dirty="0">
                <a:solidFill>
                  <a:srgbClr val="FF0000"/>
                </a:solidFill>
              </a:rPr>
              <a:t>TODAY:</a:t>
            </a:r>
            <a:r>
              <a:rPr lang="en-US" sz="3300" b="1" dirty="0">
                <a:solidFill>
                  <a:srgbClr val="FF0000"/>
                </a:solidFill>
              </a:rPr>
              <a:t> kids through 3</a:t>
            </a:r>
            <a:r>
              <a:rPr lang="en-US" sz="3300" b="1" baseline="30000" dirty="0">
                <a:solidFill>
                  <a:srgbClr val="FF0000"/>
                </a:solidFill>
              </a:rPr>
              <a:t>rd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>Grade check in to their Sprouts</a:t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>classes down the east hallway</a:t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>before the CG starts.</a:t>
            </a:r>
            <a:br>
              <a:rPr lang="en-US" sz="3300" b="1" cap="all" dirty="0">
                <a:solidFill>
                  <a:srgbClr val="FF0000"/>
                </a:solidFill>
              </a:rPr>
            </a:br>
            <a:endParaRPr lang="en-US" sz="1500" b="1" cap="all" dirty="0">
              <a:solidFill>
                <a:srgbClr val="FF0000"/>
              </a:solidFill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cap="all" dirty="0"/>
              <a:t>lots of opportunities TO SERVE!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cap="all" dirty="0">
                <a:sym typeface="Wingdings" panose="05000000000000000000" pitchFamily="2" charset="2"/>
              </a:rPr>
              <a:t> THIS FALL, Contact Elisha at:</a:t>
            </a:r>
            <a:br>
              <a:rPr lang="en-US" b="1" cap="all" dirty="0">
                <a:sym typeface="Wingdings" panose="05000000000000000000" pitchFamily="2" charset="2"/>
              </a:rPr>
            </a:br>
            <a:r>
              <a:rPr lang="en-US" b="1" cap="all" dirty="0">
                <a:sym typeface="Wingdings" panose="05000000000000000000" pitchFamily="2" charset="2"/>
              </a:rPr>
              <a:t>     </a:t>
            </a:r>
            <a:r>
              <a:rPr lang="en-US" b="1" cap="all" dirty="0" err="1">
                <a:sym typeface="Wingdings" panose="05000000000000000000" pitchFamily="2" charset="2"/>
              </a:rPr>
              <a:t>sprouts@tallgrass.church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 believe You’ve overcome 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 will lift my song of praise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all You’ve done!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172048701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This is how.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185477580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It may look like I'm surrounded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But I'm surrounded by You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2 King 6:15-17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236910519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This is how.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45506572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It may look like I'm surrounded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But I'm surrounded by You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2 King 6:15-17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94749864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is how I fight my battles!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This is how.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366642713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It may look like I'm surrounded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But I'm surrounded by You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2 King 6:15-17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SURROUNDED (FIGHT MY BATTLES)</a:t>
            </a:r>
          </a:p>
        </p:txBody>
      </p:sp>
    </p:spTree>
    <p:extLst>
      <p:ext uri="{BB962C8B-B14F-4D97-AF65-F5344CB8AC3E}">
        <p14:creationId xmlns:p14="http://schemas.microsoft.com/office/powerpoint/2010/main" val="116879923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55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9F9711-0797-43E8-B4FE-87E418CC5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5136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*Hallelujah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presence of my enemies.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louder than the unbelief.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weapon is a melody.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Heaven comes to fight for me.</a:t>
            </a:r>
            <a:endParaRPr lang="en-US" sz="24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*Revelation 19:1-6</a:t>
            </a:r>
            <a:endParaRPr lang="en-US" sz="36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577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MINGLE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33" y="1853164"/>
            <a:ext cx="8789938" cy="4970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2E5797"/>
                </a:solidFill>
              </a:rPr>
              <a:t>Have you ever taken a </a:t>
            </a:r>
            <a:br>
              <a:rPr lang="en-US" sz="6000" dirty="0">
                <a:solidFill>
                  <a:srgbClr val="2E5797"/>
                </a:solidFill>
              </a:rPr>
            </a:br>
            <a:r>
              <a:rPr lang="en-US" sz="6000" b="1" dirty="0">
                <a:solidFill>
                  <a:srgbClr val="2E5797"/>
                </a:solidFill>
              </a:rPr>
              <a:t>self-defense class</a:t>
            </a:r>
            <a:r>
              <a:rPr lang="en-US" sz="6000" dirty="0">
                <a:solidFill>
                  <a:srgbClr val="2E5797"/>
                </a:solidFill>
              </a:rPr>
              <a:t>?</a:t>
            </a:r>
            <a:endParaRPr lang="en-US" sz="6000" dirty="0">
              <a:solidFill>
                <a:srgbClr val="2E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I'm </a:t>
            </a:r>
            <a:r>
              <a:rPr lang="en-US" sz="3600" dirty="0" err="1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gonna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sing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middle of the storm.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Louder and louder,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</a:t>
            </a:r>
            <a:r>
              <a:rPr lang="en-US" sz="3600" dirty="0" err="1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gonna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hear my praises roar.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Up from the ashes,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Hope will arise.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Death is defeated,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King is alive!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26188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With everything inside of me.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will watch the darkness flee.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middle of the mystery.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Fear, you lost your hold on me.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2643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I'm </a:t>
            </a:r>
            <a:r>
              <a:rPr lang="en-US" sz="3600" dirty="0" err="1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gonna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sing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middle of the storm.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Louder and louder,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</a:t>
            </a:r>
            <a:r>
              <a:rPr lang="en-US" sz="3600" dirty="0" err="1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gonna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hear my praises roar.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Up from the ashes,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Hope will arise.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Death is defeated,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King is alive!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12906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(Sing a little louder)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(Sing a little louder)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(Sing a little louder)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(Sing a little louder)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70054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(In the presence of my enemies)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(Louder than the unbelief)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(My weapon is a melody)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a little louder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(Heaven comes to fight for me)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</a:t>
            </a: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1029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I'm </a:t>
            </a:r>
            <a:r>
              <a:rPr lang="en-US" sz="3600" dirty="0" err="1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gonna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sing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middle of the storm.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Louder and louder, </a:t>
            </a:r>
            <a:b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</a:t>
            </a:r>
            <a:r>
              <a:rPr lang="en-US" sz="3600" dirty="0" err="1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gonna</a:t>
            </a: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hear my praises roar.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Up from the ashes,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Hope will arise.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Death is defeated,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King is alive!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23072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  <a:endParaRPr lang="en-US" sz="3600" dirty="0"/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 raise a Hallelujah! </a:t>
            </a:r>
            <a:endParaRPr lang="en-US" sz="3600" dirty="0"/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raise a Hallelujah! </a:t>
            </a:r>
            <a:endParaRPr lang="en-US" sz="3600" dirty="0"/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2538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RAISE A HALLELUJAH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raise a Hallelujah! </a:t>
            </a:r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raise a Hallelujah! </a:t>
            </a:r>
            <a:endParaRPr lang="en-US" sz="3600" dirty="0"/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raise a Hallelujah! </a:t>
            </a:r>
            <a:endParaRPr lang="en-US" sz="3600" dirty="0"/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raise a Hallelujah! </a:t>
            </a:r>
            <a:endParaRPr lang="en-US" sz="3600" dirty="0"/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94487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108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2E5797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148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156592503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moving in our midst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working in this place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2E5797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49215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28339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touching every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healing every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turning lives around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mending every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1DCF7-23C3-418E-AD37-BE2F51767BFB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22172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79639-96A0-476B-A09F-11A19437FB5E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44636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A43F2-04CB-4E4A-AA3B-186F46A2AD87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7785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92613-F1A2-4B62-8C56-6B3D698D2F83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2475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wipe away all tears,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mend the broken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You’re the answer to it all, Jesus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6CBDB-161C-4C20-AE24-D7D6EAAB327B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54480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482F8-2EC9-4C8B-BA33-594318E39493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-300" dirty="0">
                <a:solidFill>
                  <a:srgbClr val="2E5797"/>
                </a:solidFill>
                <a:latin typeface="Ubuntu" panose="020B0504030602030204" pitchFamily="34" charset="0"/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7509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0366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365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F58BB6-A44A-4493-8C86-137099123351}"/>
              </a:ext>
            </a:extLst>
          </p:cNvPr>
          <p:cNvSpPr/>
          <p:nvPr/>
        </p:nvSpPr>
        <p:spPr>
          <a:xfrm rot="20717433">
            <a:off x="25627" y="755366"/>
            <a:ext cx="6858000" cy="14003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RELATING</a:t>
            </a:r>
            <a:br>
              <a:rPr kumimoji="0" lang="en-US" sz="72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kumimoji="0" lang="en-US" sz="5500" b="0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TO OUR ENEMY</a:t>
            </a:r>
          </a:p>
        </p:txBody>
      </p:sp>
    </p:spTree>
    <p:extLst>
      <p:ext uri="{BB962C8B-B14F-4D97-AF65-F5344CB8AC3E}">
        <p14:creationId xmlns:p14="http://schemas.microsoft.com/office/powerpoint/2010/main" val="846131559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Lord and Savior.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Jesus Christ.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55378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To God be the glory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Now and forever,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Now and forever amen.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(repeat)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08497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pray tonight if we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Learned from one another,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May we glorify Him.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if the Lord should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Bring us back together,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May we be in his arms till then.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19699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5" y="602590"/>
            <a:ext cx="8776535" cy="1053474"/>
          </a:xfrm>
        </p:spPr>
        <p:txBody>
          <a:bodyPr/>
          <a:lstStyle/>
          <a:p>
            <a:r>
              <a:rPr lang="en-US" sz="4800" dirty="0"/>
              <a:t>THE BENEDICTION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86"/>
            <a:ext cx="7717535" cy="562525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Lord and Savior. 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friends may you grow in grace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in the knowledge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Jesus Christ.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49881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161C0-10C3-43F5-B639-C927E7D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1805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16605931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798E-57C2-4C15-978F-C12B3691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F7F414-C07F-4A75-BF3F-7DB05D95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F58BB6-A44A-4493-8C86-137099123351}"/>
              </a:ext>
            </a:extLst>
          </p:cNvPr>
          <p:cNvSpPr/>
          <p:nvPr/>
        </p:nvSpPr>
        <p:spPr>
          <a:xfrm rot="20717433">
            <a:off x="25627" y="755366"/>
            <a:ext cx="6858000" cy="14003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RELATING</a:t>
            </a:r>
            <a:br>
              <a:rPr kumimoji="0" lang="en-US" sz="7200" b="1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kumimoji="0" lang="en-US" sz="5500" b="0" i="0" u="none" strike="noStrike" kern="1200" cap="none" spc="-300" normalizeH="0" baseline="0" noProof="0" dirty="0">
                <a:ln>
                  <a:noFill/>
                </a:ln>
                <a:solidFill>
                  <a:srgbClr val="F8BB4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TO OUR ENEMY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A89B1A2-FF85-447A-8DE3-952392CA6C42}"/>
              </a:ext>
            </a:extLst>
          </p:cNvPr>
          <p:cNvSpPr/>
          <p:nvPr/>
        </p:nvSpPr>
        <p:spPr>
          <a:xfrm>
            <a:off x="247897" y="4101733"/>
            <a:ext cx="8624136" cy="2386725"/>
          </a:xfrm>
          <a:prstGeom prst="hexagon">
            <a:avLst>
              <a:gd name="adj" fmla="val 13170"/>
              <a:gd name="vf" fmla="val 115470"/>
            </a:avLst>
          </a:prstGeom>
          <a:solidFill>
            <a:srgbClr val="2E5596"/>
          </a:solidFill>
          <a:ln w="88900">
            <a:solidFill>
              <a:srgbClr val="F7FBFF"/>
            </a:solidFill>
          </a:ln>
          <a:effectLst>
            <a:glow rad="88900">
              <a:schemeClr val="accent3">
                <a:satMod val="175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" rIns="0" bIns="9144" rtlCol="0" anchor="ctr"/>
          <a:lstStyle/>
          <a:p>
            <a:pPr fontAlgn="base"/>
            <a:r>
              <a:rPr lang="en-US" sz="4400" b="1" dirty="0"/>
              <a:t>TALLGRASS TEACHINGS:</a:t>
            </a:r>
          </a:p>
          <a:p>
            <a:pPr fontAlgn="base"/>
            <a:r>
              <a:rPr lang="en-US" sz="3300" b="1" dirty="0"/>
              <a:t>“Battleground” March 3, 2019 (</a:t>
            </a:r>
            <a:r>
              <a:rPr lang="en-US" sz="3300" b="1" dirty="0" err="1"/>
              <a:t>Deaver</a:t>
            </a:r>
            <a:r>
              <a:rPr lang="en-US" sz="3300" b="1" dirty="0"/>
              <a:t>)</a:t>
            </a:r>
          </a:p>
          <a:p>
            <a:pPr fontAlgn="base"/>
            <a:r>
              <a:rPr lang="en-US" sz="3300" b="1" dirty="0"/>
              <a:t>“Battle Plan” March 10, 2019 (Deaver)</a:t>
            </a:r>
          </a:p>
        </p:txBody>
      </p:sp>
    </p:spTree>
    <p:extLst>
      <p:ext uri="{BB962C8B-B14F-4D97-AF65-F5344CB8AC3E}">
        <p14:creationId xmlns:p14="http://schemas.microsoft.com/office/powerpoint/2010/main" val="12976128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D5E-A6A4-41E4-9946-41F9F3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0082"/>
            <a:ext cx="8776535" cy="1053474"/>
          </a:xfrm>
        </p:spPr>
        <p:txBody>
          <a:bodyPr/>
          <a:lstStyle/>
          <a:p>
            <a:r>
              <a:rPr lang="en-US" sz="4800" dirty="0"/>
              <a:t>RELATING TO OUR ENEMY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3C5-1AF7-4395-B054-D2213F50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931578"/>
            <a:ext cx="8776535" cy="6261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u="sng" dirty="0"/>
              <a:t>Ephesians 6</a:t>
            </a:r>
            <a:r>
              <a:rPr lang="en-US" dirty="0"/>
              <a:t> </a:t>
            </a:r>
            <a:r>
              <a:rPr lang="en-US" baseline="30000" dirty="0"/>
              <a:t>11</a:t>
            </a:r>
            <a:r>
              <a:rPr lang="en-US" dirty="0"/>
              <a:t>Put on the whole armor of God, that you </a:t>
            </a:r>
            <a:br>
              <a:rPr lang="en-US" dirty="0"/>
            </a:br>
            <a:r>
              <a:rPr lang="en-US" dirty="0"/>
              <a:t>may be able to stand against the schemes of the devil. </a:t>
            </a:r>
            <a:br>
              <a:rPr lang="en-US" dirty="0"/>
            </a:br>
            <a:r>
              <a:rPr lang="en-US" b="1" baseline="30000" dirty="0"/>
              <a:t>12 </a:t>
            </a:r>
            <a:r>
              <a:rPr lang="en-US" dirty="0"/>
              <a:t>For we do not wrestle against flesh and blood, </a:t>
            </a:r>
            <a:br>
              <a:rPr lang="en-US" dirty="0"/>
            </a:br>
            <a:r>
              <a:rPr lang="en-US" dirty="0"/>
              <a:t>but against the rulers, against the authorities, </a:t>
            </a:r>
            <a:br>
              <a:rPr lang="en-US" dirty="0"/>
            </a:br>
            <a:r>
              <a:rPr lang="en-US" dirty="0"/>
              <a:t>against the cosmic powers over this present </a:t>
            </a:r>
            <a:br>
              <a:rPr lang="en-US" dirty="0"/>
            </a:br>
            <a:r>
              <a:rPr lang="en-US" dirty="0"/>
              <a:t>darkness, against the spiritual forces of evil in the </a:t>
            </a:r>
            <a:br>
              <a:rPr lang="en-US" dirty="0"/>
            </a:br>
            <a:r>
              <a:rPr lang="en-US" dirty="0"/>
              <a:t>heavenly places. </a:t>
            </a:r>
            <a:r>
              <a:rPr lang="en-US" b="1" baseline="30000" dirty="0"/>
              <a:t>13 </a:t>
            </a:r>
            <a:r>
              <a:rPr lang="en-US" dirty="0"/>
              <a:t>Therefore take up the whole </a:t>
            </a:r>
            <a:br>
              <a:rPr lang="en-US" dirty="0"/>
            </a:br>
            <a:r>
              <a:rPr lang="en-US" dirty="0"/>
              <a:t>armor of God, that you may be able to withstand in</a:t>
            </a:r>
            <a:br>
              <a:rPr lang="en-US" dirty="0"/>
            </a:br>
            <a:r>
              <a:rPr lang="en-US" dirty="0"/>
              <a:t>the evil day, and having done all, to stand firm. </a:t>
            </a:r>
          </a:p>
          <a:p>
            <a:pPr marL="0" indent="0"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897823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1173</Words>
  <Application>Microsoft Office PowerPoint</Application>
  <PresentationFormat>On-screen Show (4:3)</PresentationFormat>
  <Paragraphs>432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Cooper Hewitt</vt:lpstr>
      <vt:lpstr>Ubuntu</vt:lpstr>
      <vt:lpstr>7_Office Theme</vt:lpstr>
      <vt:lpstr>8_Office Theme</vt:lpstr>
      <vt:lpstr>PowerPoint Presentation</vt:lpstr>
      <vt:lpstr>AFTER PARTY at The Hi Lo</vt:lpstr>
      <vt:lpstr>HELPING INTERNATIONAL STUDENTS</vt:lpstr>
      <vt:lpstr>SUMMER SPROUTS!!!</vt:lpstr>
      <vt:lpstr>MINGLE QUESTION</vt:lpstr>
      <vt:lpstr>PowerPoint Presentation</vt:lpstr>
      <vt:lpstr>PowerPoint Presentation</vt:lpstr>
      <vt:lpstr>PowerPoint Presentation</vt:lpstr>
      <vt:lpstr>RELATING TO OUR ENEMY</vt:lpstr>
      <vt:lpstr>RELATING TO OUR ENEMY</vt:lpstr>
      <vt:lpstr>RELATING TO OUR ENEMY</vt:lpstr>
      <vt:lpstr>RELATING TO OUR ENEMY</vt:lpstr>
      <vt:lpstr>RELATING TO OUR ENEMY</vt:lpstr>
      <vt:lpstr>RELATING TO OUR ENEMY</vt:lpstr>
      <vt:lpstr>RELATING TO OUR ENEMY</vt:lpstr>
      <vt:lpstr>RELATING TO OUR ENEMY</vt:lpstr>
      <vt:lpstr>RELATING TO OUR ENEMY</vt:lpstr>
      <vt:lpstr>RELATING TO OUR ENEMY</vt:lpstr>
      <vt:lpstr>FOOTHOLDS</vt:lpstr>
      <vt:lpstr>FOOTHOLDS</vt:lpstr>
      <vt:lpstr>FOOTHOLDS</vt:lpstr>
      <vt:lpstr>FOOTHOLDS</vt:lpstr>
      <vt:lpstr>AUTHORITY</vt:lpstr>
      <vt:lpstr>AUTHORITY</vt:lpstr>
      <vt:lpstr>USING AUTHORITY</vt:lpstr>
      <vt:lpstr>USING AUTHORITY</vt:lpstr>
      <vt:lpstr>USING AUTHORITY</vt:lpstr>
      <vt:lpstr>USING AUTHORITY</vt:lpstr>
      <vt:lpstr>USING AUTHORITY</vt:lpstr>
      <vt:lpstr>USING AUTHORITY</vt:lpstr>
      <vt:lpstr>RECOMMEDED RESOURCES: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RAISE A HALLELUJAH</vt:lpstr>
      <vt:lpstr>RAISE A HALLELUJAH</vt:lpstr>
      <vt:lpstr>RAISE A HALLELUJAH</vt:lpstr>
      <vt:lpstr>RAISE A HALLELUJAH</vt:lpstr>
      <vt:lpstr>RAISE A HALLELUJAH</vt:lpstr>
      <vt:lpstr>RAISE A HALLELUJAH</vt:lpstr>
      <vt:lpstr>RAISE A HALLELUJAH</vt:lpstr>
      <vt:lpstr>RAISE A HALLELUJAH</vt:lpstr>
      <vt:lpstr>RAISE A HALLELUJAH</vt:lpstr>
      <vt:lpstr>RAISE A HALLELUJAH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BENEDICTION</vt:lpstr>
      <vt:lpstr>THE BENEDICTION</vt:lpstr>
      <vt:lpstr>THE BENEDICTION</vt:lpstr>
      <vt:lpstr>THE BENEDICTION</vt:lpstr>
      <vt:lpstr>THE BENEDICTION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 </cp:lastModifiedBy>
  <cp:revision>178</cp:revision>
  <dcterms:created xsi:type="dcterms:W3CDTF">2019-05-18T12:53:38Z</dcterms:created>
  <dcterms:modified xsi:type="dcterms:W3CDTF">2019-08-18T18:21:17Z</dcterms:modified>
</cp:coreProperties>
</file>