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9" r:id="rId1"/>
  </p:sldMasterIdLst>
  <p:notesMasterIdLst>
    <p:notesMasterId r:id="rId29"/>
  </p:notesMasterIdLst>
  <p:sldIdLst>
    <p:sldId id="2443" r:id="rId2"/>
    <p:sldId id="2388" r:id="rId3"/>
    <p:sldId id="2383" r:id="rId4"/>
    <p:sldId id="2389" r:id="rId5"/>
    <p:sldId id="2401" r:id="rId6"/>
    <p:sldId id="2402" r:id="rId7"/>
    <p:sldId id="2403" r:id="rId8"/>
    <p:sldId id="2404" r:id="rId9"/>
    <p:sldId id="2434" r:id="rId10"/>
    <p:sldId id="2437" r:id="rId11"/>
    <p:sldId id="2406" r:id="rId12"/>
    <p:sldId id="2390" r:id="rId13"/>
    <p:sldId id="2391" r:id="rId14"/>
    <p:sldId id="2392" r:id="rId15"/>
    <p:sldId id="2438" r:id="rId16"/>
    <p:sldId id="2396" r:id="rId17"/>
    <p:sldId id="2393" r:id="rId18"/>
    <p:sldId id="2394" r:id="rId19"/>
    <p:sldId id="2439" r:id="rId20"/>
    <p:sldId id="2398" r:id="rId21"/>
    <p:sldId id="2400" r:id="rId22"/>
    <p:sldId id="2395" r:id="rId23"/>
    <p:sldId id="2399" r:id="rId24"/>
    <p:sldId id="2440" r:id="rId25"/>
    <p:sldId id="2405" r:id="rId26"/>
    <p:sldId id="2410" r:id="rId27"/>
    <p:sldId id="2441" r:id="rId28"/>
  </p:sldIdLst>
  <p:sldSz cx="9144000" cy="6858000" type="screen4x3"/>
  <p:notesSz cx="9296400" cy="6881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7">
          <p15:clr>
            <a:srgbClr val="A4A3A4"/>
          </p15:clr>
        </p15:guide>
        <p15:guide id="2" pos="292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W HOPE COMMUNITY CHURCH" initials="NHCC" lastIdx="0" clrIdx="0">
    <p:extLst/>
  </p:cmAuthor>
  <p:cmAuthor id="2" name=" " initials="" lastIdx="1" clrIdx="1">
    <p:extLst>
      <p:ext uri="{19B8F6BF-5375-455C-9EA6-DF929625EA0E}">
        <p15:presenceInfo xmlns:p15="http://schemas.microsoft.com/office/powerpoint/2012/main" userId="00111c693b78c3e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7790"/>
    <a:srgbClr val="305696"/>
    <a:srgbClr val="F8C76E"/>
    <a:srgbClr val="F7C86F"/>
    <a:srgbClr val="951214"/>
    <a:srgbClr val="37666C"/>
    <a:srgbClr val="1E352F"/>
    <a:srgbClr val="2E5797"/>
    <a:srgbClr val="638C90"/>
    <a:srgbClr val="EAB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6" autoAdjust="0"/>
    <p:restoredTop sz="94680" autoAdjust="0"/>
  </p:normalViewPr>
  <p:slideViewPr>
    <p:cSldViewPr snapToGrid="0">
      <p:cViewPr varScale="1">
        <p:scale>
          <a:sx n="104" d="100"/>
          <a:sy n="104" d="100"/>
        </p:scale>
        <p:origin x="1500" y="120"/>
      </p:cViewPr>
      <p:guideLst>
        <p:guide orient="horz" pos="2160"/>
        <p:guide pos="2880"/>
      </p:guideLst>
    </p:cSldViewPr>
  </p:slideViewPr>
  <p:notesTextViewPr>
    <p:cViewPr>
      <p:scale>
        <a:sx n="125" d="100"/>
        <a:sy n="125" d="100"/>
      </p:scale>
      <p:origin x="0" y="0"/>
    </p:cViewPr>
  </p:notesTextViewPr>
  <p:sorterViewPr>
    <p:cViewPr varScale="1">
      <p:scale>
        <a:sx n="1" d="1"/>
        <a:sy n="1" d="1"/>
      </p:scale>
      <p:origin x="0" y="-2796"/>
    </p:cViewPr>
  </p:sorterViewPr>
  <p:notesViewPr>
    <p:cSldViewPr snapToGrid="0">
      <p:cViewPr varScale="1">
        <p:scale>
          <a:sx n="89" d="100"/>
          <a:sy n="89" d="100"/>
        </p:scale>
        <p:origin x="-1949" y="-67"/>
      </p:cViewPr>
      <p:guideLst>
        <p:guide orient="horz" pos="2167"/>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5265809" y="0"/>
            <a:ext cx="4028440" cy="344091"/>
          </a:xfrm>
          <a:prstGeom prst="rect">
            <a:avLst/>
          </a:prstGeom>
        </p:spPr>
        <p:txBody>
          <a:bodyPr vert="horz" lIns="92446" tIns="46223" rIns="92446" bIns="46223" rtlCol="0"/>
          <a:lstStyle>
            <a:lvl1pPr algn="r">
              <a:defRPr sz="1200"/>
            </a:lvl1pPr>
          </a:lstStyle>
          <a:p>
            <a:fld id="{899ACD25-4F95-4891-9E0D-90A6CEC2F40C}" type="datetimeFigureOut">
              <a:rPr lang="en-US" smtClean="0"/>
              <a:t>5/13/2019</a:t>
            </a:fld>
            <a:endParaRPr lang="en-US"/>
          </a:p>
        </p:txBody>
      </p:sp>
      <p:sp>
        <p:nvSpPr>
          <p:cNvPr id="4" name="Slide Image Placeholder 3"/>
          <p:cNvSpPr>
            <a:spLocks noGrp="1" noRot="1" noChangeAspect="1"/>
          </p:cNvSpPr>
          <p:nvPr>
            <p:ph type="sldImg" idx="2"/>
          </p:nvPr>
        </p:nvSpPr>
        <p:spPr>
          <a:xfrm>
            <a:off x="2927350" y="515938"/>
            <a:ext cx="3441700" cy="2581275"/>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929640" y="3268861"/>
            <a:ext cx="7437120" cy="3096816"/>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36528"/>
            <a:ext cx="4028440" cy="344091"/>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536528"/>
            <a:ext cx="4028440" cy="344091"/>
          </a:xfrm>
          <a:prstGeom prst="rect">
            <a:avLst/>
          </a:prstGeom>
        </p:spPr>
        <p:txBody>
          <a:bodyPr vert="horz" lIns="92446" tIns="46223" rIns="92446" bIns="46223" rtlCol="0" anchor="b"/>
          <a:lstStyle>
            <a:lvl1pPr algn="r">
              <a:defRPr sz="1200"/>
            </a:lvl1pPr>
          </a:lstStyle>
          <a:p>
            <a:fld id="{494D3BFB-D1C6-48C8-A46B-B7D0457C5EC7}" type="slidenum">
              <a:rPr lang="en-US" smtClean="0"/>
              <a:t>‹#›</a:t>
            </a:fld>
            <a:endParaRPr lang="en-US"/>
          </a:p>
        </p:txBody>
      </p:sp>
    </p:spTree>
    <p:extLst>
      <p:ext uri="{BB962C8B-B14F-4D97-AF65-F5344CB8AC3E}">
        <p14:creationId xmlns:p14="http://schemas.microsoft.com/office/powerpoint/2010/main" val="81744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D3BFB-D1C6-48C8-A46B-B7D0457C5EC7}" type="slidenum">
              <a:rPr lang="en-US" smtClean="0"/>
              <a:t>3</a:t>
            </a:fld>
            <a:endParaRPr lang="en-US"/>
          </a:p>
        </p:txBody>
      </p:sp>
    </p:spTree>
    <p:extLst>
      <p:ext uri="{BB962C8B-B14F-4D97-AF65-F5344CB8AC3E}">
        <p14:creationId xmlns:p14="http://schemas.microsoft.com/office/powerpoint/2010/main" val="3972269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D3BFB-D1C6-48C8-A46B-B7D0457C5EC7}" type="slidenum">
              <a:rPr lang="en-US" smtClean="0"/>
              <a:t>4</a:t>
            </a:fld>
            <a:endParaRPr lang="en-US"/>
          </a:p>
        </p:txBody>
      </p:sp>
    </p:spTree>
    <p:extLst>
      <p:ext uri="{BB962C8B-B14F-4D97-AF65-F5344CB8AC3E}">
        <p14:creationId xmlns:p14="http://schemas.microsoft.com/office/powerpoint/2010/main" val="3729482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D3BFB-D1C6-48C8-A46B-B7D0457C5EC7}" type="slidenum">
              <a:rPr lang="en-US" smtClean="0"/>
              <a:t>5</a:t>
            </a:fld>
            <a:endParaRPr lang="en-US"/>
          </a:p>
        </p:txBody>
      </p:sp>
    </p:spTree>
    <p:extLst>
      <p:ext uri="{BB962C8B-B14F-4D97-AF65-F5344CB8AC3E}">
        <p14:creationId xmlns:p14="http://schemas.microsoft.com/office/powerpoint/2010/main" val="3224306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D3BFB-D1C6-48C8-A46B-B7D0457C5EC7}" type="slidenum">
              <a:rPr lang="en-US" smtClean="0"/>
              <a:t>6</a:t>
            </a:fld>
            <a:endParaRPr lang="en-US"/>
          </a:p>
        </p:txBody>
      </p:sp>
    </p:spTree>
    <p:extLst>
      <p:ext uri="{BB962C8B-B14F-4D97-AF65-F5344CB8AC3E}">
        <p14:creationId xmlns:p14="http://schemas.microsoft.com/office/powerpoint/2010/main" val="3902150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D3BFB-D1C6-48C8-A46B-B7D0457C5EC7}" type="slidenum">
              <a:rPr lang="en-US" smtClean="0"/>
              <a:t>7</a:t>
            </a:fld>
            <a:endParaRPr lang="en-US"/>
          </a:p>
        </p:txBody>
      </p:sp>
    </p:spTree>
    <p:extLst>
      <p:ext uri="{BB962C8B-B14F-4D97-AF65-F5344CB8AC3E}">
        <p14:creationId xmlns:p14="http://schemas.microsoft.com/office/powerpoint/2010/main" val="2340443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D3BFB-D1C6-48C8-A46B-B7D0457C5EC7}" type="slidenum">
              <a:rPr lang="en-US" smtClean="0"/>
              <a:t>8</a:t>
            </a:fld>
            <a:endParaRPr lang="en-US"/>
          </a:p>
        </p:txBody>
      </p:sp>
    </p:spTree>
    <p:extLst>
      <p:ext uri="{BB962C8B-B14F-4D97-AF65-F5344CB8AC3E}">
        <p14:creationId xmlns:p14="http://schemas.microsoft.com/office/powerpoint/2010/main" val="2321411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D3BFB-D1C6-48C8-A46B-B7D0457C5EC7}" type="slidenum">
              <a:rPr lang="en-US" smtClean="0"/>
              <a:t>13</a:t>
            </a:fld>
            <a:endParaRPr lang="en-US"/>
          </a:p>
        </p:txBody>
      </p:sp>
    </p:spTree>
    <p:extLst>
      <p:ext uri="{BB962C8B-B14F-4D97-AF65-F5344CB8AC3E}">
        <p14:creationId xmlns:p14="http://schemas.microsoft.com/office/powerpoint/2010/main" val="3145208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D3BFB-D1C6-48C8-A46B-B7D0457C5EC7}" type="slidenum">
              <a:rPr lang="en-US" smtClean="0"/>
              <a:t>22</a:t>
            </a:fld>
            <a:endParaRPr lang="en-US"/>
          </a:p>
        </p:txBody>
      </p:sp>
    </p:spTree>
    <p:extLst>
      <p:ext uri="{BB962C8B-B14F-4D97-AF65-F5344CB8AC3E}">
        <p14:creationId xmlns:p14="http://schemas.microsoft.com/office/powerpoint/2010/main" val="14640467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5/13/2019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5/13/2019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367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5/13/2019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924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2CBD74BE-B338-4D14-8E74-3583CCE33A33}"/>
              </a:ext>
            </a:extLst>
          </p:cNvPr>
          <p:cNvSpPr/>
          <p:nvPr userDrawn="1"/>
        </p:nvSpPr>
        <p:spPr>
          <a:xfrm rot="10800000" flipH="1">
            <a:off x="0" y="926349"/>
            <a:ext cx="9765102" cy="337836"/>
          </a:xfrm>
          <a:prstGeom prst="triangle">
            <a:avLst>
              <a:gd name="adj" fmla="val 0"/>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A8C07A6-C561-4FB9-80F6-F129C94B958C}"/>
              </a:ext>
            </a:extLst>
          </p:cNvPr>
          <p:cNvSpPr/>
          <p:nvPr userDrawn="1"/>
        </p:nvSpPr>
        <p:spPr>
          <a:xfrm>
            <a:off x="1" y="-60385"/>
            <a:ext cx="9144000" cy="992038"/>
          </a:xfrm>
          <a:prstGeom prst="rect">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7A667A9F-628A-4BFB-8065-3C7554FAD5F0}"/>
              </a:ext>
            </a:extLst>
          </p:cNvPr>
          <p:cNvSpPr>
            <a:spLocks noGrp="1"/>
          </p:cNvSpPr>
          <p:nvPr>
            <p:ph type="title"/>
          </p:nvPr>
        </p:nvSpPr>
        <p:spPr>
          <a:xfrm>
            <a:off x="282009" y="65226"/>
            <a:ext cx="9060399" cy="1053474"/>
          </a:xfrm>
        </p:spPr>
        <p:txBody>
          <a:bodyPr>
            <a:noAutofit/>
          </a:bodyPr>
          <a:lstStyle>
            <a:lvl1pPr>
              <a:defRPr sz="5000" b="1" i="0" baseline="0">
                <a:solidFill>
                  <a:schemeClr val="bg1"/>
                </a:solidFill>
                <a:latin typeface="Ubuntu" panose="020B0504030602030204" pitchFamily="34" charset="0"/>
              </a:defRPr>
            </a:lvl1pPr>
          </a:lstStyle>
          <a:p>
            <a:r>
              <a:rPr lang="en-US" dirty="0"/>
              <a:t>Click to edit Master title style</a:t>
            </a:r>
          </a:p>
        </p:txBody>
      </p:sp>
      <p:pic>
        <p:nvPicPr>
          <p:cNvPr id="15" name="Picture 14">
            <a:extLst>
              <a:ext uri="{FF2B5EF4-FFF2-40B4-BE49-F238E27FC236}">
                <a16:creationId xmlns:a16="http://schemas.microsoft.com/office/drawing/2014/main" id="{7671370F-B341-4615-81CC-DD4108772B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4125" y="5287681"/>
            <a:ext cx="1384420" cy="1490173"/>
          </a:xfrm>
          <a:prstGeom prst="rect">
            <a:avLst/>
          </a:prstGeom>
        </p:spPr>
      </p:pic>
      <p:sp>
        <p:nvSpPr>
          <p:cNvPr id="16" name="Content Placeholder 2">
            <a:extLst>
              <a:ext uri="{FF2B5EF4-FFF2-40B4-BE49-F238E27FC236}">
                <a16:creationId xmlns:a16="http://schemas.microsoft.com/office/drawing/2014/main" id="{6909AC41-895A-4D87-BB08-B27DFAA716D6}"/>
              </a:ext>
            </a:extLst>
          </p:cNvPr>
          <p:cNvSpPr>
            <a:spLocks noGrp="1"/>
          </p:cNvSpPr>
          <p:nvPr>
            <p:ph idx="1"/>
          </p:nvPr>
        </p:nvSpPr>
        <p:spPr>
          <a:xfrm>
            <a:off x="282009" y="1392965"/>
            <a:ext cx="8776535" cy="53848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0859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5/13/2019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954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5/13/2019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758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5/13/2019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133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5/13/2019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496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5/13/2019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319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5/13/2019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4573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5/13/2019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573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100000">
              <a:schemeClr val="accent1">
                <a:lumMod val="45000"/>
                <a:lumOff val="55000"/>
              </a:schemeClr>
            </a:gs>
            <a:gs pos="76000">
              <a:srgbClr val="ABC0E4"/>
            </a:gs>
            <a:gs pos="91000">
              <a:schemeClr val="accent1">
                <a:lumMod val="45000"/>
                <a:lumOff val="55000"/>
              </a:schemeClr>
            </a:gs>
            <a:gs pos="51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5/13/2019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5381849"/>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4.wdp"/><Relationship Id="rId4" Type="http://schemas.openxmlformats.org/officeDocument/2006/relationships/image" Target="../media/image10.png"/><Relationship Id="rId9"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info.proverbs31.org/e2t/c/*W55hBxZ3nh0VRW3YFGc33Vvtv70/*W5sj7qp6sFQzqN4Jkr1dgZdql0/5/f18dQhb0S1Xm7B0DTMM1vjk1F3FGqVM7zwr5TM9LWW42bcGF3RBRbrW2Rgsvj7kRv6XW8yH7f-5Jpbd5W1glql_4-BJfgW11tt1n6F173nW7HFdqj6nWT8qW4yNHps5c9_gVW5j-0Bs19vZqHN3JVNrq1XX9JW8h6JvH1t6TM-W61H7Zp671W3TW5qsrLY73_F-MW4ZyflS7Wvb5CW5z-m9F2M3v0dN19sN0ZFg5kbW1QHzH71pl79CW6dJhFg6dsVK8W42dMM54gkzfQW5qjFYw8N8X40W9fsT623DS3ZdW36NsJY4FWgfbN84-50KGCb1ZV-M1r-64SvdwW7WQBD23dryDfW2G0lCT15KZ1kW3KX46Q5nSWPTW6DR_Jm1VRJpwW7jchJt7_-nRQW92dY291ZLk7qW4DqRv868j-YDW6bkTtt4cZc1SN4lfg-35DWQWW5w7K937cKTTGW7GJkJ-970T5_W7Y-ZkN320HglN2nF21wyK5HFN6bL951ZvThmW5t0r3W4vSZh_W5kBXpr7BChsmW8MJ-_J55v3KNW7-5qPB7M475WW95hDCS8Hj_7pW7KRjbJ8b7-1qf3YGVsf02" TargetMode="External"/><Relationship Id="rId5" Type="http://schemas.openxmlformats.org/officeDocument/2006/relationships/image" Target="../media/image25.png"/><Relationship Id="rId4" Type="http://schemas.openxmlformats.org/officeDocument/2006/relationships/hyperlink" Target="https://info.proverbs31.org/e2t/c/*W55hBxZ3nh0VRW3YFGc33Vvtv70/*W95y1j77nJ62zW8sXgwd3z7dyq0/5/f18dQhb0S5fm8XJ9nxW8ZRSvN2qwv31N1hB97SJwF-pMf5g3PXD6prW39DrWD2z3vSwW2xKpMl4XlpfmW8yGMCS1nrCGBW51LTg55DHNj2W1JRpF95tjgSCW1K3Fkm1nbj7VW7cwQnf8hTJV4W8lwVXY8hS26MN5SKl9sFCG-jW5rC5Q63l6ccQW8mQMYT7NM5zGW73YdQ33X0g0yN6bp1cMbq5fxW4TKc2l5wLDgNVFSY5j1qd81BW5VHDM_1cLMDrW4W57_78KQ_t3W2yXk8Y1J6FPbN2yXzqv31VSrW7dX2Vn7y9P3RN2_jSC1dt7l6W1nd0vb5syRBhW4rft8y3zYNG3N8yzs_L27P13W1HQCKv61JmHtW1bBvW33_5Xh9W4psH-C1NFfl4W8P4D7p50vfL6VR9JN-3Kzk_tW5qbhDq3kLXMjW1xnmBV7gYszfW97PnKB2WKRZnW1GxB2W8Ky0wYW7SCPNf6VdjCHW186qFM3bGkNXN73Q0vR1-P5Mf6Qkc0S02" TargetMode="External"/></Relationships>
</file>

<file path=ppt/slides/_rels/slide23.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7.png"/><Relationship Id="rId1" Type="http://schemas.openxmlformats.org/officeDocument/2006/relationships/slideLayout" Target="../slideLayouts/slideLayout2.xml"/><Relationship Id="rId5" Type="http://schemas.microsoft.com/office/2007/relationships/hdphoto" Target="../media/hdphoto19.wdp"/><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B2407-F046-4880-952C-79B2E8FF44FD}"/>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C418CDB7-B217-438D-9B6C-41A9FCA8820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Content Placeholder 4">
            <a:extLst>
              <a:ext uri="{FF2B5EF4-FFF2-40B4-BE49-F238E27FC236}">
                <a16:creationId xmlns:a16="http://schemas.microsoft.com/office/drawing/2014/main" id="{B702C89C-41F9-4C96-8CB5-95E3A201464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87392" y="224286"/>
            <a:ext cx="8169215" cy="6126911"/>
          </a:xfrm>
        </p:spPr>
      </p:pic>
      <p:sp>
        <p:nvSpPr>
          <p:cNvPr id="3" name="TextBox 2">
            <a:extLst>
              <a:ext uri="{FF2B5EF4-FFF2-40B4-BE49-F238E27FC236}">
                <a16:creationId xmlns:a16="http://schemas.microsoft.com/office/drawing/2014/main" id="{9D3934CA-1E89-493B-B3F5-3892F2B5884C}"/>
              </a:ext>
            </a:extLst>
          </p:cNvPr>
          <p:cNvSpPr txBox="1"/>
          <p:nvPr/>
        </p:nvSpPr>
        <p:spPr>
          <a:xfrm rot="20988916">
            <a:off x="3287844" y="2788702"/>
            <a:ext cx="3156438" cy="754053"/>
          </a:xfrm>
          <a:prstGeom prst="rect">
            <a:avLst/>
          </a:prstGeom>
          <a:noFill/>
        </p:spPr>
        <p:txBody>
          <a:bodyPr wrap="square" rtlCol="0">
            <a:spAutoFit/>
          </a:bodyPr>
          <a:lstStyle/>
          <a:p>
            <a:r>
              <a:rPr lang="en-US" sz="4300" spc="300" dirty="0">
                <a:solidFill>
                  <a:schemeClr val="bg1"/>
                </a:solidFill>
                <a:latin typeface="Ubuntu" panose="020B0504030602030204" pitchFamily="34" charset="0"/>
              </a:rPr>
              <a:t>WELCOME</a:t>
            </a:r>
          </a:p>
        </p:txBody>
      </p:sp>
    </p:spTree>
    <p:extLst>
      <p:ext uri="{BB962C8B-B14F-4D97-AF65-F5344CB8AC3E}">
        <p14:creationId xmlns:p14="http://schemas.microsoft.com/office/powerpoint/2010/main" val="11411367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uple of women standing next to a person&#10;&#10;Description automatically generated">
            <a:extLst>
              <a:ext uri="{FF2B5EF4-FFF2-40B4-BE49-F238E27FC236}">
                <a16:creationId xmlns:a16="http://schemas.microsoft.com/office/drawing/2014/main" id="{5E68F98E-7B6A-42D0-8D12-3A20DE90117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2000"/>
                    </a14:imgEffect>
                    <a14:imgEffect>
                      <a14:saturation sat="106000"/>
                    </a14:imgEffect>
                    <a14:imgEffect>
                      <a14:brightnessContrast bright="19000" contrast="-9000"/>
                    </a14:imgEffect>
                  </a14:imgLayer>
                </a14:imgProps>
              </a:ext>
              <a:ext uri="{28A0092B-C50C-407E-A947-70E740481C1C}">
                <a14:useLocalDpi xmlns:a14="http://schemas.microsoft.com/office/drawing/2010/main"/>
              </a:ext>
            </a:extLst>
          </a:blip>
          <a:srcRect/>
          <a:stretch/>
        </p:blipFill>
        <p:spPr>
          <a:xfrm>
            <a:off x="4579956" y="4260"/>
            <a:ext cx="4564044" cy="5207819"/>
          </a:xfrm>
          <a:prstGeom prst="rect">
            <a:avLst/>
          </a:prstGeom>
        </p:spPr>
      </p:pic>
      <p:pic>
        <p:nvPicPr>
          <p:cNvPr id="5" name="Picture 4" descr="A group of people sitting posing for the camera&#10;&#10;Description automatically generated">
            <a:extLst>
              <a:ext uri="{FF2B5EF4-FFF2-40B4-BE49-F238E27FC236}">
                <a16:creationId xmlns:a16="http://schemas.microsoft.com/office/drawing/2014/main" id="{21B26570-35CD-4660-81DF-22A65E025AC8}"/>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22000"/>
                    </a14:imgEffect>
                    <a14:imgEffect>
                      <a14:colorTemperature colorTemp="6400"/>
                    </a14:imgEffect>
                    <a14:imgEffect>
                      <a14:saturation sat="106000"/>
                    </a14:imgEffect>
                    <a14:imgEffect>
                      <a14:brightnessContrast bright="16000" contrast="9000"/>
                    </a14:imgEffect>
                  </a14:imgLayer>
                </a14:imgProps>
              </a:ext>
              <a:ext uri="{28A0092B-C50C-407E-A947-70E740481C1C}">
                <a14:useLocalDpi xmlns:a14="http://schemas.microsoft.com/office/drawing/2010/main"/>
              </a:ext>
            </a:extLst>
          </a:blip>
          <a:stretch>
            <a:fillRect/>
          </a:stretch>
        </p:blipFill>
        <p:spPr>
          <a:xfrm>
            <a:off x="3907692" y="3217377"/>
            <a:ext cx="5563775" cy="4172831"/>
          </a:xfrm>
          <a:prstGeom prst="rect">
            <a:avLst/>
          </a:prstGeom>
        </p:spPr>
      </p:pic>
      <p:pic>
        <p:nvPicPr>
          <p:cNvPr id="7" name="Picture 6" descr="A person smiling at the camera&#10;&#10;Description automatically generated">
            <a:extLst>
              <a:ext uri="{FF2B5EF4-FFF2-40B4-BE49-F238E27FC236}">
                <a16:creationId xmlns:a16="http://schemas.microsoft.com/office/drawing/2014/main" id="{9A0AABBA-3367-418C-9AB2-F584D4EF098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2000"/>
                    </a14:imgEffect>
                    <a14:imgEffect>
                      <a14:brightnessContrast bright="22000" contrast="11000"/>
                    </a14:imgEffect>
                  </a14:imgLayer>
                </a14:imgProps>
              </a:ext>
              <a:ext uri="{28A0092B-C50C-407E-A947-70E740481C1C}">
                <a14:useLocalDpi xmlns:a14="http://schemas.microsoft.com/office/drawing/2010/main"/>
              </a:ext>
            </a:extLst>
          </a:blip>
          <a:stretch>
            <a:fillRect/>
          </a:stretch>
        </p:blipFill>
        <p:spPr>
          <a:xfrm>
            <a:off x="7956" y="-1160875"/>
            <a:ext cx="4571998" cy="8127996"/>
          </a:xfrm>
          <a:prstGeom prst="rect">
            <a:avLst/>
          </a:prstGeom>
        </p:spPr>
      </p:pic>
      <p:pic>
        <p:nvPicPr>
          <p:cNvPr id="9" name="Picture 8" descr="A person taking a selfie&#10;&#10;Description automatically generated">
            <a:extLst>
              <a:ext uri="{FF2B5EF4-FFF2-40B4-BE49-F238E27FC236}">
                <a16:creationId xmlns:a16="http://schemas.microsoft.com/office/drawing/2014/main" id="{1B6EF8F7-64F9-4C58-80EA-9B05B7F2CCF1}"/>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22000"/>
                    </a14:imgEffect>
                    <a14:imgEffect>
                      <a14:colorTemperature colorTemp="6300"/>
                    </a14:imgEffect>
                    <a14:imgEffect>
                      <a14:brightnessContrast bright="19000"/>
                    </a14:imgEffect>
                  </a14:imgLayer>
                </a14:imgProps>
              </a:ext>
              <a:ext uri="{28A0092B-C50C-407E-A947-70E740481C1C}">
                <a14:useLocalDpi xmlns:a14="http://schemas.microsoft.com/office/drawing/2010/main"/>
              </a:ext>
            </a:extLst>
          </a:blip>
          <a:srcRect/>
          <a:stretch/>
        </p:blipFill>
        <p:spPr>
          <a:xfrm>
            <a:off x="-1" y="4220827"/>
            <a:ext cx="4571999" cy="4973540"/>
          </a:xfrm>
          <a:prstGeom prst="rect">
            <a:avLst/>
          </a:prstGeom>
        </p:spPr>
      </p:pic>
    </p:spTree>
    <p:extLst>
      <p:ext uri="{BB962C8B-B14F-4D97-AF65-F5344CB8AC3E}">
        <p14:creationId xmlns:p14="http://schemas.microsoft.com/office/powerpoint/2010/main" val="352208563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009" y="65226"/>
            <a:ext cx="9060399" cy="1053474"/>
          </a:xfrm>
        </p:spPr>
        <p:txBody>
          <a:bodyPr>
            <a:normAutofit/>
          </a:bodyPr>
          <a:lstStyle/>
          <a:p>
            <a:r>
              <a:rPr lang="en-US" dirty="0">
                <a:latin typeface="Ubuntu" panose="020B0504030602030204" pitchFamily="34" charset="0"/>
                <a:ea typeface="Arial Unicode MS" panose="020B0604020202020204" pitchFamily="34" charset="-128"/>
                <a:cs typeface="Arial Unicode MS" panose="020B0604020202020204" pitchFamily="34" charset="-128"/>
              </a:rPr>
              <a:t>MOTHER’S DAY PANEL</a:t>
            </a:r>
          </a:p>
        </p:txBody>
      </p:sp>
      <p:sp>
        <p:nvSpPr>
          <p:cNvPr id="4" name="Content Placeholder 3">
            <a:extLst>
              <a:ext uri="{FF2B5EF4-FFF2-40B4-BE49-F238E27FC236}">
                <a16:creationId xmlns:a16="http://schemas.microsoft.com/office/drawing/2014/main" id="{9C08B6E1-0BDA-4F51-B892-581763795E7F}"/>
              </a:ext>
            </a:extLst>
          </p:cNvPr>
          <p:cNvSpPr>
            <a:spLocks noGrp="1"/>
          </p:cNvSpPr>
          <p:nvPr>
            <p:ph idx="1"/>
          </p:nvPr>
        </p:nvSpPr>
        <p:spPr>
          <a:xfrm>
            <a:off x="4488873" y="2678545"/>
            <a:ext cx="4569671" cy="4099309"/>
          </a:xfrm>
        </p:spPr>
        <p:txBody>
          <a:bodyPr>
            <a:normAutofit/>
          </a:bodyPr>
          <a:lstStyle/>
          <a:p>
            <a:pPr marL="0" indent="0">
              <a:buNone/>
            </a:pPr>
            <a:r>
              <a:rPr lang="en-US" sz="8800" dirty="0">
                <a:solidFill>
                  <a:srgbClr val="197790"/>
                </a:solidFill>
                <a:latin typeface="Ubuntu" panose="020B0504030602030204" pitchFamily="34" charset="0"/>
              </a:rPr>
              <a:t>Elisha</a:t>
            </a:r>
            <a:r>
              <a:rPr lang="en-US" sz="6600" dirty="0">
                <a:solidFill>
                  <a:srgbClr val="197790"/>
                </a:solidFill>
                <a:latin typeface="Ubuntu" panose="020B0504030602030204" pitchFamily="34" charset="0"/>
              </a:rPr>
              <a:t> </a:t>
            </a:r>
            <a:r>
              <a:rPr lang="en-US" sz="6600" dirty="0" err="1">
                <a:solidFill>
                  <a:srgbClr val="197790"/>
                </a:solidFill>
                <a:latin typeface="Ubuntu" panose="020B0504030602030204" pitchFamily="34" charset="0"/>
              </a:rPr>
              <a:t>Hillegeist</a:t>
            </a:r>
            <a:endParaRPr lang="en-US" sz="6600" dirty="0">
              <a:solidFill>
                <a:srgbClr val="197790"/>
              </a:solidFill>
              <a:latin typeface="Ubuntu" panose="020B0504030602030204" pitchFamily="34" charset="0"/>
            </a:endParaRPr>
          </a:p>
        </p:txBody>
      </p:sp>
      <p:pic>
        <p:nvPicPr>
          <p:cNvPr id="3" name="Picture 2" descr="A person smiling at the camera&#10;&#10;Description automatically generated">
            <a:extLst>
              <a:ext uri="{FF2B5EF4-FFF2-40B4-BE49-F238E27FC236}">
                <a16:creationId xmlns:a16="http://schemas.microsoft.com/office/drawing/2014/main" id="{48C4E786-E476-43A1-BB77-66CE22456EBE}"/>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6250" b="90000" l="2500" r="97917">
                        <a14:foregroundMark x1="74722" y1="15078" x2="75417" y2="7734"/>
                        <a14:foregroundMark x1="75417" y1="7734" x2="88750" y2="11328"/>
                        <a14:foregroundMark x1="88750" y1="11328" x2="94861" y2="20078"/>
                        <a14:foregroundMark x1="94861" y1="20078" x2="88194" y2="64375"/>
                        <a14:foregroundMark x1="88194" y1="64375" x2="83194" y2="71719"/>
                        <a14:foregroundMark x1="83194" y1="71719" x2="75833" y2="76953"/>
                        <a14:foregroundMark x1="75833" y1="76953" x2="58472" y2="78281"/>
                        <a14:foregroundMark x1="58472" y1="78281" x2="39722" y2="74766"/>
                        <a14:foregroundMark x1="39722" y1="74766" x2="10417" y2="58672"/>
                        <a14:foregroundMark x1="10417" y1="58672" x2="694" y2="50391"/>
                        <a14:foregroundMark x1="694" y1="50391" x2="556" y2="39219"/>
                        <a14:foregroundMark x1="556" y1="39219" x2="11806" y2="36641"/>
                        <a14:foregroundMark x1="11806" y1="36641" x2="25694" y2="37500"/>
                        <a14:foregroundMark x1="25694" y1="37500" x2="26944" y2="49688"/>
                        <a14:foregroundMark x1="26944" y1="49688" x2="17361" y2="45859"/>
                        <a14:foregroundMark x1="17361" y1="45859" x2="36111" y2="42891"/>
                        <a14:foregroundMark x1="36111" y1="42891" x2="27083" y2="62734"/>
                        <a14:foregroundMark x1="27083" y1="62734" x2="5833" y2="71250"/>
                        <a14:foregroundMark x1="5833" y1="71250" x2="22639" y2="71797"/>
                        <a14:foregroundMark x1="22639" y1="71797" x2="28889" y2="77734"/>
                        <a14:foregroundMark x1="28889" y1="77734" x2="27917" y2="86797"/>
                        <a14:foregroundMark x1="27917" y1="86797" x2="21667" y2="92969"/>
                        <a14:foregroundMark x1="21667" y1="92969" x2="41389" y2="79219"/>
                        <a14:foregroundMark x1="41389" y1="79219" x2="69861" y2="76484"/>
                        <a14:foregroundMark x1="69861" y1="76484" x2="48750" y2="82578"/>
                        <a14:foregroundMark x1="48750" y1="82578" x2="18333" y2="80703"/>
                        <a14:foregroundMark x1="18333" y1="80703" x2="30000" y2="66172"/>
                        <a14:foregroundMark x1="30000" y1="66172" x2="59444" y2="56250"/>
                        <a14:foregroundMark x1="59444" y1="56250" x2="72917" y2="57656"/>
                        <a14:foregroundMark x1="72917" y1="57656" x2="61806" y2="65234"/>
                        <a14:foregroundMark x1="61806" y1="65234" x2="27222" y2="72891"/>
                        <a14:foregroundMark x1="27222" y1="72891" x2="14028" y2="70781"/>
                        <a14:foregroundMark x1="14028" y1="70781" x2="63333" y2="74375"/>
                        <a14:foregroundMark x1="63333" y1="74375" x2="50556" y2="80625"/>
                        <a14:foregroundMark x1="50556" y1="80625" x2="5833" y2="90703"/>
                        <a14:foregroundMark x1="5833" y1="90703" x2="47361" y2="78750"/>
                        <a14:foregroundMark x1="47361" y1="78750" x2="34722" y2="80391"/>
                        <a14:foregroundMark x1="34722" y1="80391" x2="24306" y2="74688"/>
                        <a14:foregroundMark x1="24306" y1="74688" x2="31528" y2="66641"/>
                        <a14:foregroundMark x1="31528" y1="66641" x2="54306" y2="65781"/>
                        <a14:foregroundMark x1="54306" y1="65781" x2="19028" y2="76484"/>
                        <a14:foregroundMark x1="19028" y1="76484" x2="1250" y2="77109"/>
                        <a14:foregroundMark x1="1250" y1="77109" x2="3194" y2="58281"/>
                        <a14:foregroundMark x1="3194" y1="58281" x2="12917" y2="67266"/>
                        <a14:foregroundMark x1="12917" y1="67266" x2="23611" y2="62813"/>
                        <a14:foregroundMark x1="23611" y1="62813" x2="50694" y2="71797"/>
                        <a14:foregroundMark x1="50694" y1="71797" x2="46528" y2="56250"/>
                        <a14:foregroundMark x1="46528" y1="56250" x2="63194" y2="61406"/>
                        <a14:foregroundMark x1="63194" y1="61406" x2="91389" y2="82891"/>
                        <a14:foregroundMark x1="91389" y1="82891" x2="66806" y2="55156"/>
                        <a14:foregroundMark x1="66806" y1="55156" x2="68889" y2="45547"/>
                        <a14:foregroundMark x1="68889" y1="45547" x2="83611" y2="41016"/>
                        <a14:foregroundMark x1="83611" y1="41016" x2="65417" y2="29766"/>
                        <a14:foregroundMark x1="65417" y1="29766" x2="70556" y2="21406"/>
                        <a14:foregroundMark x1="70556" y1="21406" x2="58889" y2="24297"/>
                        <a14:foregroundMark x1="58889" y1="24297" x2="85972" y2="22266"/>
                        <a14:foregroundMark x1="85972" y1="22266" x2="88333" y2="12344"/>
                        <a14:foregroundMark x1="88333" y1="12344" x2="98889" y2="17344"/>
                        <a14:foregroundMark x1="98889" y1="17344" x2="98750" y2="27734"/>
                        <a14:foregroundMark x1="98750" y1="27734" x2="88611" y2="17188"/>
                        <a14:foregroundMark x1="88611" y1="17188" x2="77917" y2="11797"/>
                        <a14:foregroundMark x1="77917" y1="11797" x2="88889" y2="9141"/>
                        <a14:foregroundMark x1="88889" y1="9141" x2="97083" y2="14531"/>
                        <a14:foregroundMark x1="97083" y1="14531" x2="98333" y2="47031"/>
                        <a14:foregroundMark x1="98333" y1="47031" x2="91944" y2="53750"/>
                        <a14:foregroundMark x1="91944" y1="53750" x2="80000" y2="55625"/>
                        <a14:foregroundMark x1="80000" y1="55625" x2="87083" y2="69766"/>
                        <a14:foregroundMark x1="87083" y1="69766" x2="84583" y2="77109"/>
                        <a14:foregroundMark x1="84583" y1="77109" x2="89722" y2="84531"/>
                        <a14:foregroundMark x1="89722" y1="84531" x2="87361" y2="83750"/>
                        <a14:foregroundMark x1="11944" y1="35781" x2="1389" y2="38594"/>
                        <a14:foregroundMark x1="1389" y1="38594" x2="278" y2="59297"/>
                        <a14:foregroundMark x1="278" y1="59297" x2="5139" y2="50547"/>
                        <a14:foregroundMark x1="5139" y1="50547" x2="972" y2="89922"/>
                        <a14:foregroundMark x1="972" y1="89922" x2="5556" y2="68828"/>
                        <a14:foregroundMark x1="5556" y1="68828" x2="11389" y2="92813"/>
                        <a14:foregroundMark x1="11389" y1="92813" x2="8056" y2="63984"/>
                        <a14:foregroundMark x1="8056" y1="63984" x2="11667" y2="85234"/>
                        <a14:foregroundMark x1="11667" y1="85234" x2="19861" y2="90703"/>
                        <a14:foregroundMark x1="19861" y1="90703" x2="21250" y2="84141"/>
                        <a14:foregroundMark x1="21250" y1="84141" x2="6806" y2="75469"/>
                        <a14:foregroundMark x1="6806" y1="75469" x2="10139" y2="89375"/>
                        <a14:foregroundMark x1="10139" y1="89375" x2="17222" y2="98359"/>
                        <a14:foregroundMark x1="17222" y1="98359" x2="20972" y2="91094"/>
                        <a14:foregroundMark x1="20972" y1="91094" x2="57639" y2="96563"/>
                        <a14:foregroundMark x1="57639" y1="96563" x2="54028" y2="82656"/>
                        <a14:foregroundMark x1="54028" y1="82656" x2="57500" y2="93984"/>
                        <a14:foregroundMark x1="57500" y1="93984" x2="77361" y2="89141"/>
                        <a14:foregroundMark x1="77361" y1="89141" x2="54167" y2="77969"/>
                        <a14:foregroundMark x1="54167" y1="77969" x2="59306" y2="85547"/>
                        <a14:foregroundMark x1="59306" y1="85547" x2="52500" y2="72266"/>
                        <a14:foregroundMark x1="52500" y1="72266" x2="47639" y2="91875"/>
                        <a14:foregroundMark x1="47639" y1="91875" x2="61667" y2="97500"/>
                        <a14:foregroundMark x1="61667" y1="97500" x2="96250" y2="90234"/>
                        <a14:foregroundMark x1="96250" y1="90234" x2="55556" y2="74688"/>
                        <a14:foregroundMark x1="55556" y1="74688" x2="18056" y2="79531"/>
                        <a14:foregroundMark x1="18056" y1="79531" x2="40000" y2="88906"/>
                        <a14:foregroundMark x1="40000" y1="88906" x2="94167" y2="91875"/>
                        <a14:foregroundMark x1="94167" y1="91875" x2="66806" y2="86406"/>
                        <a14:foregroundMark x1="66806" y1="86406" x2="54444" y2="92109"/>
                        <a14:foregroundMark x1="54444" y1="92109" x2="95833" y2="92109"/>
                        <a14:foregroundMark x1="95833" y1="92109" x2="72361" y2="87891"/>
                        <a14:foregroundMark x1="72361" y1="87891" x2="45694" y2="93281"/>
                        <a14:foregroundMark x1="45694" y1="93281" x2="93056" y2="90781"/>
                        <a14:foregroundMark x1="93056" y1="90781" x2="32083" y2="92109"/>
                        <a14:foregroundMark x1="32083" y1="92109" x2="89861" y2="92266"/>
                        <a14:foregroundMark x1="89861" y1="92266" x2="10694" y2="89922"/>
                        <a14:foregroundMark x1="10694" y1="89922" x2="68333" y2="86797"/>
                        <a14:foregroundMark x1="68333" y1="86797" x2="9444" y2="86016"/>
                        <a14:foregroundMark x1="9444" y1="86016" x2="95278" y2="79141"/>
                        <a14:foregroundMark x1="95278" y1="79141" x2="13056" y2="87188"/>
                        <a14:foregroundMark x1="13056" y1="87188" x2="60694" y2="94609"/>
                        <a14:foregroundMark x1="60694" y1="94609" x2="68194" y2="89531"/>
                        <a14:foregroundMark x1="68194" y1="89531" x2="20556" y2="89297"/>
                        <a14:foregroundMark x1="20556" y1="89297" x2="89722" y2="80156"/>
                        <a14:foregroundMark x1="89722" y1="80156" x2="15556" y2="78438"/>
                        <a14:foregroundMark x1="15556" y1="78438" x2="59167" y2="82969"/>
                        <a14:foregroundMark x1="59167" y1="82969" x2="77361" y2="79531"/>
                        <a14:foregroundMark x1="77361" y1="79531" x2="20417" y2="85313"/>
                        <a14:foregroundMark x1="20417" y1="85313" x2="34167" y2="85547"/>
                        <a14:foregroundMark x1="34167" y1="85547" x2="94444" y2="72891"/>
                        <a14:foregroundMark x1="94444" y1="72891" x2="89444" y2="66719"/>
                        <a14:foregroundMark x1="89444" y1="66719" x2="99028" y2="52891"/>
                        <a14:foregroundMark x1="99028" y1="52891" x2="98611" y2="46328"/>
                        <a14:foregroundMark x1="98611" y1="46328" x2="85278" y2="41250"/>
                        <a14:foregroundMark x1="85278" y1="41250" x2="92639" y2="36172"/>
                        <a14:foregroundMark x1="92639" y1="36172" x2="98056" y2="42891"/>
                        <a14:foregroundMark x1="98056" y1="42891" x2="92361" y2="62500"/>
                        <a14:foregroundMark x1="92361" y1="62500" x2="97917" y2="12656"/>
                        <a14:foregroundMark x1="97917" y1="12656" x2="78333" y2="6328"/>
                        <a14:foregroundMark x1="2778" y1="38828" x2="2500" y2="57188"/>
                        <a14:foregroundMark x1="41389" y1="35234" x2="41528" y2="29531"/>
                      </a14:backgroundRemoval>
                    </a14:imgEffect>
                    <a14:imgEffect>
                      <a14:brightnessContrast bright="16000" contrast="9000"/>
                    </a14:imgEffect>
                  </a14:imgLayer>
                </a14:imgProps>
              </a:ext>
              <a:ext uri="{28A0092B-C50C-407E-A947-70E740481C1C}">
                <a14:useLocalDpi xmlns:a14="http://schemas.microsoft.com/office/drawing/2010/main"/>
              </a:ext>
            </a:extLst>
          </a:blip>
          <a:stretch>
            <a:fillRect/>
          </a:stretch>
        </p:blipFill>
        <p:spPr>
          <a:xfrm>
            <a:off x="303523" y="741569"/>
            <a:ext cx="4092991" cy="7276430"/>
          </a:xfrm>
          <a:prstGeom prst="rect">
            <a:avLst/>
          </a:prstGeom>
        </p:spPr>
      </p:pic>
    </p:spTree>
    <p:extLst>
      <p:ext uri="{BB962C8B-B14F-4D97-AF65-F5344CB8AC3E}">
        <p14:creationId xmlns:p14="http://schemas.microsoft.com/office/powerpoint/2010/main" val="81287146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2000"/>
                    </a14:imgEffect>
                    <a14:imgEffect>
                      <a14:brightnessContrast bright="25000" contrast="15000"/>
                    </a14:imgEffect>
                  </a14:imgLayer>
                </a14:imgProps>
              </a:ext>
              <a:ext uri="{28A0092B-C50C-407E-A947-70E740481C1C}">
                <a14:useLocalDpi xmlns:a14="http://schemas.microsoft.com/office/drawing/2010/main"/>
              </a:ext>
            </a:extLst>
          </a:blip>
          <a:srcRect t="-1"/>
          <a:stretch/>
        </p:blipFill>
        <p:spPr>
          <a:xfrm rot="5400000">
            <a:off x="1530775" y="1267539"/>
            <a:ext cx="5574450" cy="5606473"/>
          </a:xfrm>
          <a:prstGeom prst="rect">
            <a:avLst/>
          </a:prstGeom>
        </p:spPr>
      </p:pic>
      <p:sp>
        <p:nvSpPr>
          <p:cNvPr id="3" name="Title 2">
            <a:extLst>
              <a:ext uri="{FF2B5EF4-FFF2-40B4-BE49-F238E27FC236}">
                <a16:creationId xmlns:a16="http://schemas.microsoft.com/office/drawing/2014/main" id="{41C4E1CD-6C0D-48E3-A716-F8306F72896D}"/>
              </a:ext>
            </a:extLst>
          </p:cNvPr>
          <p:cNvSpPr>
            <a:spLocks noGrp="1"/>
          </p:cNvSpPr>
          <p:nvPr>
            <p:ph type="title"/>
          </p:nvPr>
        </p:nvSpPr>
        <p:spPr/>
        <p:txBody>
          <a:bodyPr/>
          <a:lstStyle/>
          <a:p>
            <a:r>
              <a:rPr lang="en-US" dirty="0">
                <a:ea typeface="Arial Unicode MS" panose="020B0604020202020204" pitchFamily="34" charset="-128"/>
                <a:cs typeface="Arial Unicode MS" panose="020B0604020202020204" pitchFamily="34" charset="-128"/>
              </a:rPr>
              <a:t>ELISHA HILLEGEIST</a:t>
            </a:r>
            <a:endParaRPr lang="en-US" dirty="0"/>
          </a:p>
        </p:txBody>
      </p:sp>
    </p:spTree>
    <p:extLst>
      <p:ext uri="{BB962C8B-B14F-4D97-AF65-F5344CB8AC3E}">
        <p14:creationId xmlns:p14="http://schemas.microsoft.com/office/powerpoint/2010/main" val="84200369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2000"/>
                    </a14:imgEffect>
                    <a14:imgEffect>
                      <a14:brightnessContrast bright="33000" contrast="15000"/>
                    </a14:imgEffect>
                  </a14:imgLayer>
                </a14:imgProps>
              </a:ext>
              <a:ext uri="{28A0092B-C50C-407E-A947-70E740481C1C}">
                <a14:useLocalDpi xmlns:a14="http://schemas.microsoft.com/office/drawing/2010/main"/>
              </a:ext>
            </a:extLst>
          </a:blip>
          <a:srcRect/>
          <a:stretch/>
        </p:blipFill>
        <p:spPr>
          <a:xfrm rot="5400000">
            <a:off x="1737037" y="1473918"/>
            <a:ext cx="5544382" cy="5093331"/>
          </a:xfrm>
          <a:prstGeom prst="rect">
            <a:avLst/>
          </a:prstGeom>
        </p:spPr>
      </p:pic>
      <p:sp>
        <p:nvSpPr>
          <p:cNvPr id="3" name="Title 2">
            <a:extLst>
              <a:ext uri="{FF2B5EF4-FFF2-40B4-BE49-F238E27FC236}">
                <a16:creationId xmlns:a16="http://schemas.microsoft.com/office/drawing/2014/main" id="{EB971B2B-3730-453A-8C17-30E0C6B9549A}"/>
              </a:ext>
            </a:extLst>
          </p:cNvPr>
          <p:cNvSpPr>
            <a:spLocks noGrp="1"/>
          </p:cNvSpPr>
          <p:nvPr>
            <p:ph type="title"/>
          </p:nvPr>
        </p:nvSpPr>
        <p:spPr/>
        <p:txBody>
          <a:bodyPr/>
          <a:lstStyle/>
          <a:p>
            <a:r>
              <a:rPr lang="en-US" dirty="0">
                <a:ea typeface="Arial Unicode MS" panose="020B0604020202020204" pitchFamily="34" charset="-128"/>
                <a:cs typeface="Arial Unicode MS" panose="020B0604020202020204" pitchFamily="34" charset="-128"/>
              </a:rPr>
              <a:t>ELISHA HILLEGEIST</a:t>
            </a:r>
            <a:endParaRPr lang="en-US" dirty="0"/>
          </a:p>
        </p:txBody>
      </p:sp>
    </p:spTree>
    <p:extLst>
      <p:ext uri="{BB962C8B-B14F-4D97-AF65-F5344CB8AC3E}">
        <p14:creationId xmlns:p14="http://schemas.microsoft.com/office/powerpoint/2010/main" val="46440044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7B755C-DE19-4DB0-B7C2-963DF776187C}"/>
              </a:ext>
            </a:extLst>
          </p:cNvPr>
          <p:cNvSpPr>
            <a:spLocks noGrp="1"/>
          </p:cNvSpPr>
          <p:nvPr>
            <p:ph type="title"/>
          </p:nvPr>
        </p:nvSpPr>
        <p:spPr/>
        <p:txBody>
          <a:bodyPr/>
          <a:lstStyle/>
          <a:p>
            <a:r>
              <a:rPr lang="en-US" dirty="0">
                <a:ea typeface="Arial Unicode MS" panose="020B0604020202020204" pitchFamily="34" charset="-128"/>
                <a:cs typeface="Arial Unicode MS" panose="020B0604020202020204" pitchFamily="34" charset="-128"/>
              </a:rPr>
              <a:t>ELISHA HILLEGEIST</a:t>
            </a:r>
            <a:endParaRPr lang="en-US" dirty="0"/>
          </a:p>
        </p:txBody>
      </p:sp>
      <p:sp>
        <p:nvSpPr>
          <p:cNvPr id="4" name="Content Placeholder 3">
            <a:extLst>
              <a:ext uri="{FF2B5EF4-FFF2-40B4-BE49-F238E27FC236}">
                <a16:creationId xmlns:a16="http://schemas.microsoft.com/office/drawing/2014/main" id="{A2DC7319-5545-4EE4-BF4E-B43EC4C7A664}"/>
              </a:ext>
            </a:extLst>
          </p:cNvPr>
          <p:cNvSpPr>
            <a:spLocks noGrp="1"/>
          </p:cNvSpPr>
          <p:nvPr>
            <p:ph idx="1"/>
          </p:nvPr>
        </p:nvSpPr>
        <p:spPr/>
        <p:txBody>
          <a:bodyPr/>
          <a:lstStyle/>
          <a:p>
            <a:endParaRPr lang="en-US" dirty="0"/>
          </a:p>
        </p:txBody>
      </p:sp>
      <p:pic>
        <p:nvPicPr>
          <p:cNvPr id="1026" name="Picture 2" descr="https://www.myfreshstartcoach.com/wp-content/uploads/2017/04/Practical-Parenting-From-Birth-to-Six-Years-F.jpg">
            <a:extLst>
              <a:ext uri="{FF2B5EF4-FFF2-40B4-BE49-F238E27FC236}">
                <a16:creationId xmlns:a16="http://schemas.microsoft.com/office/drawing/2014/main" id="{C7B09739-CB16-48C2-92C8-34EB1C639318}"/>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22000"/>
                    </a14:imgEffect>
                    <a14:imgEffect>
                      <a14:brightnessContrast bright="9000"/>
                    </a14:imgEffect>
                  </a14:imgLayer>
                </a14:imgProps>
              </a:ext>
              <a:ext uri="{28A0092B-C50C-407E-A947-70E740481C1C}">
                <a14:useLocalDpi xmlns:a14="http://schemas.microsoft.com/office/drawing/2010/main"/>
              </a:ext>
            </a:extLst>
          </a:blip>
          <a:srcRect/>
          <a:stretch>
            <a:fillRect/>
          </a:stretch>
        </p:blipFill>
        <p:spPr bwMode="auto">
          <a:xfrm>
            <a:off x="2813834" y="1228298"/>
            <a:ext cx="3665035" cy="5588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03098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009" y="65226"/>
            <a:ext cx="9060399" cy="1053474"/>
          </a:xfrm>
        </p:spPr>
        <p:txBody>
          <a:bodyPr>
            <a:normAutofit/>
          </a:bodyPr>
          <a:lstStyle/>
          <a:p>
            <a:r>
              <a:rPr lang="en-US" dirty="0">
                <a:latin typeface="Ubuntu" panose="020B0504030602030204" pitchFamily="34" charset="0"/>
                <a:ea typeface="Arial Unicode MS" panose="020B0604020202020204" pitchFamily="34" charset="-128"/>
                <a:cs typeface="Arial Unicode MS" panose="020B0604020202020204" pitchFamily="34" charset="-128"/>
              </a:rPr>
              <a:t>MOTHER’S DAY PANEL</a:t>
            </a:r>
          </a:p>
        </p:txBody>
      </p:sp>
      <p:sp>
        <p:nvSpPr>
          <p:cNvPr id="4" name="Content Placeholder 3">
            <a:extLst>
              <a:ext uri="{FF2B5EF4-FFF2-40B4-BE49-F238E27FC236}">
                <a16:creationId xmlns:a16="http://schemas.microsoft.com/office/drawing/2014/main" id="{9C08B6E1-0BDA-4F51-B892-581763795E7F}"/>
              </a:ext>
            </a:extLst>
          </p:cNvPr>
          <p:cNvSpPr>
            <a:spLocks noGrp="1"/>
          </p:cNvSpPr>
          <p:nvPr>
            <p:ph idx="1"/>
          </p:nvPr>
        </p:nvSpPr>
        <p:spPr>
          <a:xfrm>
            <a:off x="5172503" y="2678545"/>
            <a:ext cx="3981577" cy="4099309"/>
          </a:xfrm>
        </p:spPr>
        <p:txBody>
          <a:bodyPr>
            <a:normAutofit/>
          </a:bodyPr>
          <a:lstStyle/>
          <a:p>
            <a:pPr marL="0" indent="0">
              <a:buNone/>
            </a:pPr>
            <a:r>
              <a:rPr lang="en-US" sz="8800" dirty="0" err="1">
                <a:solidFill>
                  <a:srgbClr val="197790"/>
                </a:solidFill>
                <a:latin typeface="Ubuntu" panose="020B0504030602030204" pitchFamily="34" charset="0"/>
              </a:rPr>
              <a:t>Kassi</a:t>
            </a:r>
            <a:br>
              <a:rPr lang="en-US" sz="8800" dirty="0">
                <a:solidFill>
                  <a:srgbClr val="197790"/>
                </a:solidFill>
                <a:latin typeface="Ubuntu" panose="020B0504030602030204" pitchFamily="34" charset="0"/>
              </a:rPr>
            </a:br>
            <a:r>
              <a:rPr lang="en-US" sz="6600" dirty="0">
                <a:solidFill>
                  <a:srgbClr val="197790"/>
                </a:solidFill>
                <a:latin typeface="Ubuntu" panose="020B0504030602030204" pitchFamily="34" charset="0"/>
              </a:rPr>
              <a:t>Chapman</a:t>
            </a:r>
          </a:p>
        </p:txBody>
      </p:sp>
      <p:pic>
        <p:nvPicPr>
          <p:cNvPr id="5" name="Picture 4" descr="A person taking a selfie&#10;&#10;Description automatically generated">
            <a:extLst>
              <a:ext uri="{FF2B5EF4-FFF2-40B4-BE49-F238E27FC236}">
                <a16:creationId xmlns:a16="http://schemas.microsoft.com/office/drawing/2014/main" id="{EE2AE44B-7C63-4CA7-B19C-9A60A3C019F0}"/>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0000"/>
                    </a14:imgEffect>
                    <a14:imgEffect>
                      <a14:colorTemperature colorTemp="6200"/>
                    </a14:imgEffect>
                    <a14:imgEffect>
                      <a14:brightnessContrast bright="19000"/>
                    </a14:imgEffect>
                  </a14:imgLayer>
                </a14:imgProps>
              </a:ext>
              <a:ext uri="{28A0092B-C50C-407E-A947-70E740481C1C}">
                <a14:useLocalDpi xmlns:a14="http://schemas.microsoft.com/office/drawing/2010/main"/>
              </a:ext>
            </a:extLst>
          </a:blip>
          <a:srcRect/>
          <a:stretch/>
        </p:blipFill>
        <p:spPr>
          <a:xfrm>
            <a:off x="85456" y="1382095"/>
            <a:ext cx="4991511" cy="5429896"/>
          </a:xfrm>
          <a:prstGeom prst="rect">
            <a:avLst/>
          </a:prstGeom>
        </p:spPr>
      </p:pic>
    </p:spTree>
    <p:extLst>
      <p:ext uri="{BB962C8B-B14F-4D97-AF65-F5344CB8AC3E}">
        <p14:creationId xmlns:p14="http://schemas.microsoft.com/office/powerpoint/2010/main" val="299017920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ages-na.ssl-images-amazon.com/images/I/61J9AGZf2vL._SX428_BO1,204,203,200_.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2000"/>
                    </a14:imgEffect>
                  </a14:imgLayer>
                </a14:imgProps>
              </a:ext>
              <a:ext uri="{28A0092B-C50C-407E-A947-70E740481C1C}">
                <a14:useLocalDpi xmlns:a14="http://schemas.microsoft.com/office/drawing/2010/main"/>
              </a:ext>
            </a:extLst>
          </a:blip>
          <a:srcRect/>
          <a:stretch>
            <a:fillRect/>
          </a:stretch>
        </p:blipFill>
        <p:spPr bwMode="auto">
          <a:xfrm>
            <a:off x="2058741" y="1245129"/>
            <a:ext cx="4915267" cy="57154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B38F61-9507-4B0C-B52E-02FEB461F9AD}"/>
              </a:ext>
            </a:extLst>
          </p:cNvPr>
          <p:cNvSpPr>
            <a:spLocks noGrp="1"/>
          </p:cNvSpPr>
          <p:nvPr>
            <p:ph type="title"/>
          </p:nvPr>
        </p:nvSpPr>
        <p:spPr/>
        <p:txBody>
          <a:bodyPr/>
          <a:lstStyle/>
          <a:p>
            <a:r>
              <a:rPr lang="en-US" dirty="0"/>
              <a:t>KASSI CHAPMAN</a:t>
            </a:r>
          </a:p>
        </p:txBody>
      </p:sp>
    </p:spTree>
    <p:extLst>
      <p:ext uri="{BB962C8B-B14F-4D97-AF65-F5344CB8AC3E}">
        <p14:creationId xmlns:p14="http://schemas.microsoft.com/office/powerpoint/2010/main" val="176655094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na.ssl-images-amazon.com/images/I/51KJ5l4g5BL._SX410_BO1,204,203,200_.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2000"/>
                    </a14:imgEffect>
                    <a14:imgEffect>
                      <a14:brightnessContrast bright="5000" contrast="5000"/>
                    </a14:imgEffect>
                  </a14:imgLayer>
                </a14:imgProps>
              </a:ext>
              <a:ext uri="{28A0092B-C50C-407E-A947-70E740481C1C}">
                <a14:useLocalDpi xmlns:a14="http://schemas.microsoft.com/office/drawing/2010/main"/>
              </a:ext>
            </a:extLst>
          </a:blip>
          <a:srcRect/>
          <a:stretch>
            <a:fillRect/>
          </a:stretch>
        </p:blipFill>
        <p:spPr bwMode="auto">
          <a:xfrm>
            <a:off x="2246173" y="1241945"/>
            <a:ext cx="4679038" cy="56784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DD368C3-F2FD-4957-8D4D-16687F7D3A7D}"/>
              </a:ext>
            </a:extLst>
          </p:cNvPr>
          <p:cNvSpPr>
            <a:spLocks noGrp="1"/>
          </p:cNvSpPr>
          <p:nvPr>
            <p:ph type="title"/>
          </p:nvPr>
        </p:nvSpPr>
        <p:spPr/>
        <p:txBody>
          <a:bodyPr/>
          <a:lstStyle/>
          <a:p>
            <a:r>
              <a:rPr lang="en-US" dirty="0"/>
              <a:t>KASSI CHAPMAN</a:t>
            </a:r>
          </a:p>
        </p:txBody>
      </p:sp>
    </p:spTree>
    <p:extLst>
      <p:ext uri="{BB962C8B-B14F-4D97-AF65-F5344CB8AC3E}">
        <p14:creationId xmlns:p14="http://schemas.microsoft.com/office/powerpoint/2010/main" val="250111575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ages-na.ssl-images-amazon.com/images/I/61OR%2BnEHDYL._SX428_BO1,204,203,200_.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2000"/>
                    </a14:imgEffect>
                    <a14:imgEffect>
                      <a14:brightnessContrast bright="5000" contrast="5000"/>
                    </a14:imgEffect>
                  </a14:imgLayer>
                </a14:imgProps>
              </a:ext>
              <a:ext uri="{28A0092B-C50C-407E-A947-70E740481C1C}">
                <a14:useLocalDpi xmlns:a14="http://schemas.microsoft.com/office/drawing/2010/main"/>
              </a:ext>
            </a:extLst>
          </a:blip>
          <a:srcRect/>
          <a:stretch>
            <a:fillRect/>
          </a:stretch>
        </p:blipFill>
        <p:spPr bwMode="auto">
          <a:xfrm>
            <a:off x="2053084" y="1241946"/>
            <a:ext cx="4818069" cy="56024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F0D6E09-EA9B-4234-8416-B06DA3C1D289}"/>
              </a:ext>
            </a:extLst>
          </p:cNvPr>
          <p:cNvSpPr>
            <a:spLocks noGrp="1"/>
          </p:cNvSpPr>
          <p:nvPr>
            <p:ph type="title"/>
          </p:nvPr>
        </p:nvSpPr>
        <p:spPr/>
        <p:txBody>
          <a:bodyPr/>
          <a:lstStyle/>
          <a:p>
            <a:r>
              <a:rPr lang="en-US" dirty="0"/>
              <a:t>KASSI CHAPMAN</a:t>
            </a:r>
          </a:p>
        </p:txBody>
      </p:sp>
    </p:spTree>
    <p:extLst>
      <p:ext uri="{BB962C8B-B14F-4D97-AF65-F5344CB8AC3E}">
        <p14:creationId xmlns:p14="http://schemas.microsoft.com/office/powerpoint/2010/main" val="308230051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009" y="65226"/>
            <a:ext cx="9060399" cy="1053474"/>
          </a:xfrm>
        </p:spPr>
        <p:txBody>
          <a:bodyPr>
            <a:normAutofit/>
          </a:bodyPr>
          <a:lstStyle/>
          <a:p>
            <a:r>
              <a:rPr lang="en-US" dirty="0">
                <a:latin typeface="Ubuntu" panose="020B0504030602030204" pitchFamily="34" charset="0"/>
                <a:ea typeface="Arial Unicode MS" panose="020B0604020202020204" pitchFamily="34" charset="-128"/>
                <a:cs typeface="Arial Unicode MS" panose="020B0604020202020204" pitchFamily="34" charset="-128"/>
              </a:rPr>
              <a:t>MOTHER’S DAY PANEL</a:t>
            </a:r>
          </a:p>
        </p:txBody>
      </p:sp>
      <p:sp>
        <p:nvSpPr>
          <p:cNvPr id="4" name="Content Placeholder 3">
            <a:extLst>
              <a:ext uri="{FF2B5EF4-FFF2-40B4-BE49-F238E27FC236}">
                <a16:creationId xmlns:a16="http://schemas.microsoft.com/office/drawing/2014/main" id="{9C08B6E1-0BDA-4F51-B892-581763795E7F}"/>
              </a:ext>
            </a:extLst>
          </p:cNvPr>
          <p:cNvSpPr>
            <a:spLocks noGrp="1"/>
          </p:cNvSpPr>
          <p:nvPr>
            <p:ph idx="1"/>
          </p:nvPr>
        </p:nvSpPr>
        <p:spPr>
          <a:xfrm>
            <a:off x="3766782" y="2678545"/>
            <a:ext cx="5414593" cy="4099309"/>
          </a:xfrm>
        </p:spPr>
        <p:txBody>
          <a:bodyPr>
            <a:normAutofit/>
          </a:bodyPr>
          <a:lstStyle/>
          <a:p>
            <a:pPr marL="0" indent="0">
              <a:buNone/>
            </a:pPr>
            <a:r>
              <a:rPr lang="en-US" sz="8800" dirty="0">
                <a:solidFill>
                  <a:srgbClr val="197790"/>
                </a:solidFill>
                <a:latin typeface="Ubuntu" panose="020B0504030602030204" pitchFamily="34" charset="0"/>
              </a:rPr>
              <a:t>Stephanie</a:t>
            </a:r>
            <a:br>
              <a:rPr lang="en-US" sz="8800" dirty="0">
                <a:solidFill>
                  <a:srgbClr val="197790"/>
                </a:solidFill>
                <a:latin typeface="Ubuntu" panose="020B0504030602030204" pitchFamily="34" charset="0"/>
              </a:rPr>
            </a:br>
            <a:r>
              <a:rPr lang="en-US" sz="6600" dirty="0">
                <a:solidFill>
                  <a:srgbClr val="197790"/>
                </a:solidFill>
                <a:latin typeface="Ubuntu" panose="020B0504030602030204" pitchFamily="34" charset="0"/>
              </a:rPr>
              <a:t>Chitwood</a:t>
            </a:r>
          </a:p>
        </p:txBody>
      </p:sp>
      <p:pic>
        <p:nvPicPr>
          <p:cNvPr id="6" name="Picture 5" descr="A couple of women standing next to a person&#10;&#10;Description automatically generated">
            <a:extLst>
              <a:ext uri="{FF2B5EF4-FFF2-40B4-BE49-F238E27FC236}">
                <a16:creationId xmlns:a16="http://schemas.microsoft.com/office/drawing/2014/main" id="{6397E41F-584B-4AB5-BAAD-8AD4C05DD51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2000"/>
                    </a14:imgEffect>
                    <a14:imgEffect>
                      <a14:saturation sat="106000"/>
                    </a14:imgEffect>
                    <a14:imgEffect>
                      <a14:brightnessContrast bright="18000" contrast="-9000"/>
                    </a14:imgEffect>
                  </a14:imgLayer>
                </a14:imgProps>
              </a:ext>
              <a:ext uri="{28A0092B-C50C-407E-A947-70E740481C1C}">
                <a14:useLocalDpi xmlns:a14="http://schemas.microsoft.com/office/drawing/2010/main"/>
              </a:ext>
            </a:extLst>
          </a:blip>
          <a:srcRect/>
          <a:stretch/>
        </p:blipFill>
        <p:spPr>
          <a:xfrm>
            <a:off x="-150128" y="1314444"/>
            <a:ext cx="3848669" cy="5488131"/>
          </a:xfrm>
          <a:prstGeom prst="rect">
            <a:avLst/>
          </a:prstGeom>
        </p:spPr>
      </p:pic>
    </p:spTree>
    <p:extLst>
      <p:ext uri="{BB962C8B-B14F-4D97-AF65-F5344CB8AC3E}">
        <p14:creationId xmlns:p14="http://schemas.microsoft.com/office/powerpoint/2010/main" val="353265632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AD6E4-3303-42B6-884B-E73A174E8C7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A132BA8-102D-4F1A-89E5-FE54F57AB17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0"/>
            <a:ext cx="9143242" cy="6858000"/>
          </a:xfrm>
        </p:spPr>
      </p:pic>
      <p:sp>
        <p:nvSpPr>
          <p:cNvPr id="6" name="TextBox 5">
            <a:extLst>
              <a:ext uri="{FF2B5EF4-FFF2-40B4-BE49-F238E27FC236}">
                <a16:creationId xmlns:a16="http://schemas.microsoft.com/office/drawing/2014/main" id="{8EA0A73C-D935-402D-8306-A90B7628F6DD}"/>
              </a:ext>
            </a:extLst>
          </p:cNvPr>
          <p:cNvSpPr txBox="1"/>
          <p:nvPr/>
        </p:nvSpPr>
        <p:spPr>
          <a:xfrm>
            <a:off x="2944126" y="1974075"/>
            <a:ext cx="5750292" cy="3139321"/>
          </a:xfrm>
          <a:prstGeom prst="rect">
            <a:avLst/>
          </a:prstGeom>
          <a:noFill/>
        </p:spPr>
        <p:txBody>
          <a:bodyPr wrap="none" rtlCol="0">
            <a:spAutoFit/>
          </a:bodyPr>
          <a:lstStyle/>
          <a:p>
            <a:pPr algn="ctr"/>
            <a:r>
              <a:rPr lang="en-US" sz="6600" b="1" dirty="0">
                <a:solidFill>
                  <a:srgbClr val="B27583"/>
                </a:solidFill>
                <a:latin typeface="Ubuntu" panose="020B0504030602030204" pitchFamily="34" charset="0"/>
              </a:rPr>
              <a:t>HAPPY</a:t>
            </a:r>
            <a:br>
              <a:rPr lang="en-US" sz="6600" b="1" dirty="0">
                <a:solidFill>
                  <a:srgbClr val="B27583"/>
                </a:solidFill>
                <a:latin typeface="Ubuntu" panose="020B0504030602030204" pitchFamily="34" charset="0"/>
              </a:rPr>
            </a:br>
            <a:r>
              <a:rPr lang="en-US" sz="6600" b="1" dirty="0">
                <a:solidFill>
                  <a:srgbClr val="B27583"/>
                </a:solidFill>
                <a:latin typeface="Ubuntu" panose="020B0504030602030204" pitchFamily="34" charset="0"/>
              </a:rPr>
              <a:t>      MOTHER’S</a:t>
            </a:r>
            <a:br>
              <a:rPr lang="en-US" sz="6600" b="1" dirty="0">
                <a:solidFill>
                  <a:srgbClr val="B27583"/>
                </a:solidFill>
                <a:latin typeface="Ubuntu" panose="020B0504030602030204" pitchFamily="34" charset="0"/>
              </a:rPr>
            </a:br>
            <a:r>
              <a:rPr lang="en-US" sz="6600" b="1" dirty="0">
                <a:solidFill>
                  <a:srgbClr val="B27583"/>
                </a:solidFill>
                <a:latin typeface="Ubuntu" panose="020B0504030602030204" pitchFamily="34" charset="0"/>
              </a:rPr>
              <a:t>DAY      </a:t>
            </a:r>
          </a:p>
        </p:txBody>
      </p:sp>
      <p:pic>
        <p:nvPicPr>
          <p:cNvPr id="7" name="Picture 6">
            <a:extLst>
              <a:ext uri="{FF2B5EF4-FFF2-40B4-BE49-F238E27FC236}">
                <a16:creationId xmlns:a16="http://schemas.microsoft.com/office/drawing/2014/main" id="{6161B0F0-47FA-4F0A-9590-086E198F69D1}"/>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5850" b="93872" l="5706" r="95195">
                        <a14:foregroundMark x1="85586" y1="64067" x2="73574" y2="31476"/>
                        <a14:foregroundMark x1="73574" y1="31476" x2="45646" y2="11978"/>
                        <a14:foregroundMark x1="45646" y1="11978" x2="11411" y2="24791"/>
                        <a14:foregroundMark x1="11411" y1="24791" x2="5706" y2="61560"/>
                        <a14:foregroundMark x1="5706" y1="61560" x2="33934" y2="85515"/>
                        <a14:foregroundMark x1="33934" y1="85515" x2="73874" y2="85237"/>
                        <a14:foregroundMark x1="73874" y1="85237" x2="89489" y2="54318"/>
                        <a14:foregroundMark x1="89489" y1="54318" x2="66066" y2="20613"/>
                        <a14:foregroundMark x1="66066" y1="20613" x2="24925" y2="18384"/>
                        <a14:foregroundMark x1="24925" y1="18384" x2="27928" y2="56546"/>
                        <a14:foregroundMark x1="27928" y1="56546" x2="71171" y2="51253"/>
                        <a14:foregroundMark x1="71171" y1="51253" x2="39640" y2="28412"/>
                        <a14:foregroundMark x1="39640" y1="28412" x2="20120" y2="34540"/>
                        <a14:foregroundMark x1="47447" y1="16435" x2="54655" y2="5850"/>
                        <a14:foregroundMark x1="95495" y1="32591" x2="92793" y2="62953"/>
                        <a14:foregroundMark x1="53453" y1="93872" x2="44144" y2="78552"/>
                      </a14:backgroundRemoval>
                    </a14:imgEffect>
                  </a14:imgLayer>
                </a14:imgProps>
              </a:ext>
              <a:ext uri="{28A0092B-C50C-407E-A947-70E740481C1C}">
                <a14:useLocalDpi xmlns:a14="http://schemas.microsoft.com/office/drawing/2010/main"/>
              </a:ext>
            </a:extLst>
          </a:blip>
          <a:stretch>
            <a:fillRect/>
          </a:stretch>
        </p:blipFill>
        <p:spPr>
          <a:xfrm>
            <a:off x="7674125" y="5287681"/>
            <a:ext cx="1384420" cy="1490173"/>
          </a:xfrm>
          <a:prstGeom prst="rect">
            <a:avLst/>
          </a:prstGeom>
        </p:spPr>
      </p:pic>
    </p:spTree>
    <p:extLst>
      <p:ext uri="{BB962C8B-B14F-4D97-AF65-F5344CB8AC3E}">
        <p14:creationId xmlns:p14="http://schemas.microsoft.com/office/powerpoint/2010/main" val="383234793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Office\AppData\Local\Microsoft\Windows\INetCache\Content.Word\FB_IMG_1542253309413.jpg"/>
          <p:cNvPicPr/>
          <p:nvPr/>
        </p:nvPicPr>
        <p:blipFill rotWithShape="1">
          <a:blip r:embed="rId2" cstate="screen">
            <a:extLst>
              <a:ext uri="{BEBA8EAE-BF5A-486C-A8C5-ECC9F3942E4B}">
                <a14:imgProps xmlns:a14="http://schemas.microsoft.com/office/drawing/2010/main">
                  <a14:imgLayer r:embed="rId3">
                    <a14:imgEffect>
                      <a14:brightnessContrast bright="2000" contrast="6000"/>
                    </a14:imgEffect>
                  </a14:imgLayer>
                </a14:imgProps>
              </a:ext>
              <a:ext uri="{28A0092B-C50C-407E-A947-70E740481C1C}">
                <a14:useLocalDpi xmlns:a14="http://schemas.microsoft.com/office/drawing/2010/main"/>
              </a:ext>
            </a:extLst>
          </a:blip>
          <a:srcRect/>
          <a:stretch/>
        </p:blipFill>
        <p:spPr bwMode="auto">
          <a:xfrm>
            <a:off x="1187353" y="1337477"/>
            <a:ext cx="6482690" cy="5493983"/>
          </a:xfrm>
          <a:prstGeom prst="rect">
            <a:avLst/>
          </a:prstGeom>
          <a:noFill/>
          <a:ln>
            <a:noFill/>
          </a:ln>
        </p:spPr>
      </p:pic>
      <p:sp>
        <p:nvSpPr>
          <p:cNvPr id="3" name="Title 2">
            <a:extLst>
              <a:ext uri="{FF2B5EF4-FFF2-40B4-BE49-F238E27FC236}">
                <a16:creationId xmlns:a16="http://schemas.microsoft.com/office/drawing/2014/main" id="{52B178B1-5122-4BE2-8826-2D5D3BC3D6A2}"/>
              </a:ext>
            </a:extLst>
          </p:cNvPr>
          <p:cNvSpPr>
            <a:spLocks noGrp="1"/>
          </p:cNvSpPr>
          <p:nvPr>
            <p:ph type="title"/>
          </p:nvPr>
        </p:nvSpPr>
        <p:spPr/>
        <p:txBody>
          <a:bodyPr/>
          <a:lstStyle/>
          <a:p>
            <a:r>
              <a:rPr lang="en-US" dirty="0"/>
              <a:t>STEPHANIE CHITWOOD</a:t>
            </a:r>
          </a:p>
        </p:txBody>
      </p:sp>
    </p:spTree>
    <p:extLst>
      <p:ext uri="{BB962C8B-B14F-4D97-AF65-F5344CB8AC3E}">
        <p14:creationId xmlns:p14="http://schemas.microsoft.com/office/powerpoint/2010/main" val="258915059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result for images for it's not supposed to be this way"/>
          <p:cNvPicPr/>
          <p:nvPr/>
        </p:nvPicPr>
        <p:blipFill rotWithShape="1">
          <a:blip r:embed="rId2" cstate="screen">
            <a:extLst>
              <a:ext uri="{BEBA8EAE-BF5A-486C-A8C5-ECC9F3942E4B}">
                <a14:imgProps xmlns:a14="http://schemas.microsoft.com/office/drawing/2010/main">
                  <a14:imgLayer r:embed="rId3">
                    <a14:imgEffect>
                      <a14:sharpenSoften amount="22000"/>
                    </a14:imgEffect>
                    <a14:imgEffect>
                      <a14:brightnessContrast bright="15000" contrast="3000"/>
                    </a14:imgEffect>
                  </a14:imgLayer>
                </a14:imgProps>
              </a:ext>
              <a:ext uri="{28A0092B-C50C-407E-A947-70E740481C1C}">
                <a14:useLocalDpi xmlns:a14="http://schemas.microsoft.com/office/drawing/2010/main"/>
              </a:ext>
            </a:extLst>
          </a:blip>
          <a:srcRect/>
          <a:stretch/>
        </p:blipFill>
        <p:spPr bwMode="auto">
          <a:xfrm>
            <a:off x="0" y="1296536"/>
            <a:ext cx="7615451" cy="5561463"/>
          </a:xfrm>
          <a:prstGeom prst="rect">
            <a:avLst/>
          </a:prstGeom>
          <a:noFill/>
          <a:ln>
            <a:noFill/>
          </a:ln>
        </p:spPr>
      </p:pic>
      <p:sp>
        <p:nvSpPr>
          <p:cNvPr id="3" name="Title 2">
            <a:extLst>
              <a:ext uri="{FF2B5EF4-FFF2-40B4-BE49-F238E27FC236}">
                <a16:creationId xmlns:a16="http://schemas.microsoft.com/office/drawing/2014/main" id="{0F59E130-EB79-4D78-9835-A468796C88EE}"/>
              </a:ext>
            </a:extLst>
          </p:cNvPr>
          <p:cNvSpPr>
            <a:spLocks noGrp="1"/>
          </p:cNvSpPr>
          <p:nvPr>
            <p:ph type="title"/>
          </p:nvPr>
        </p:nvSpPr>
        <p:spPr/>
        <p:txBody>
          <a:bodyPr/>
          <a:lstStyle/>
          <a:p>
            <a:r>
              <a:rPr lang="en-US" dirty="0"/>
              <a:t>STEPHANIE CHITWOOD</a:t>
            </a:r>
          </a:p>
        </p:txBody>
      </p:sp>
    </p:spTree>
    <p:extLst>
      <p:ext uri="{BB962C8B-B14F-4D97-AF65-F5344CB8AC3E}">
        <p14:creationId xmlns:p14="http://schemas.microsoft.com/office/powerpoint/2010/main" val="386306348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8" descr="Arlene Pellica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2009" y="3423458"/>
            <a:ext cx="2510031" cy="25021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ttps://info.proverbs31.org/hs-fs/hubfs/logos/p31.png?width=220&amp;name=p31.png">
            <a:hlinkClick r:id="rId4" tgtFrame="_blank"/>
          </p:cNvPr>
          <p:cNvPicPr/>
          <p:nvPr/>
        </p:nvPicPr>
        <p:blipFill>
          <a:blip r:embed="rId5">
            <a:extLst>
              <a:ext uri="{28A0092B-C50C-407E-A947-70E740481C1C}">
                <a14:useLocalDpi xmlns:a14="http://schemas.microsoft.com/office/drawing/2010/main"/>
              </a:ext>
            </a:extLst>
          </a:blip>
          <a:srcRect/>
          <a:stretch>
            <a:fillRect/>
          </a:stretch>
        </p:blipFill>
        <p:spPr bwMode="auto">
          <a:xfrm>
            <a:off x="1092886" y="850824"/>
            <a:ext cx="6713631" cy="2705878"/>
          </a:xfrm>
          <a:prstGeom prst="rect">
            <a:avLst/>
          </a:prstGeom>
          <a:noFill/>
          <a:ln>
            <a:noFill/>
          </a:ln>
        </p:spPr>
      </p:pic>
      <p:sp>
        <p:nvSpPr>
          <p:cNvPr id="2" name="TextBox 1"/>
          <p:cNvSpPr txBox="1"/>
          <p:nvPr/>
        </p:nvSpPr>
        <p:spPr>
          <a:xfrm>
            <a:off x="2928520" y="4041030"/>
            <a:ext cx="6241576" cy="769441"/>
          </a:xfrm>
          <a:prstGeom prst="rect">
            <a:avLst/>
          </a:prstGeom>
          <a:noFill/>
        </p:spPr>
        <p:txBody>
          <a:bodyPr wrap="square" rtlCol="0">
            <a:spAutoFit/>
          </a:bodyPr>
          <a:lstStyle/>
          <a:p>
            <a:r>
              <a:rPr lang="en-US" sz="4400" b="1" dirty="0"/>
              <a:t>Whoa, Mom’s Serious!</a:t>
            </a:r>
          </a:p>
        </p:txBody>
      </p:sp>
      <p:sp>
        <p:nvSpPr>
          <p:cNvPr id="3" name="TextBox 2"/>
          <p:cNvSpPr txBox="1"/>
          <p:nvPr/>
        </p:nvSpPr>
        <p:spPr>
          <a:xfrm>
            <a:off x="268361" y="5824535"/>
            <a:ext cx="2852928" cy="523220"/>
          </a:xfrm>
          <a:prstGeom prst="rect">
            <a:avLst/>
          </a:prstGeom>
          <a:noFill/>
        </p:spPr>
        <p:txBody>
          <a:bodyPr wrap="square" rtlCol="0">
            <a:spAutoFit/>
          </a:bodyPr>
          <a:lstStyle/>
          <a:p>
            <a:r>
              <a:rPr lang="en-US" sz="2800" dirty="0"/>
              <a:t>Arlene </a:t>
            </a:r>
            <a:r>
              <a:rPr lang="en-US" sz="2800" dirty="0" err="1"/>
              <a:t>Pellicane</a:t>
            </a:r>
            <a:endParaRPr lang="en-US" sz="2800" dirty="0"/>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6"/>
          <p:cNvSpPr>
            <a:spLocks noChangeArrowheads="1"/>
          </p:cNvSpPr>
          <p:nvPr/>
        </p:nvSpPr>
        <p:spPr bwMode="auto">
          <a:xfrm>
            <a:off x="3616952" y="4864612"/>
            <a:ext cx="78095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1" u="none" strike="noStrike" cap="none" normalizeH="0" baseline="0" dirty="0">
                <a:ln>
                  <a:noFill/>
                </a:ln>
                <a:solidFill>
                  <a:srgbClr val="2F4C52"/>
                </a:solidFill>
                <a:effectLst/>
                <a:latin typeface="Arial" panose="020B0604020202020204" pitchFamily="34" charset="0"/>
                <a:ea typeface="Calibri" panose="020F0502020204030204" pitchFamily="34" charset="0"/>
                <a:cs typeface="Arial" panose="020B0604020202020204" pitchFamily="34" charset="0"/>
                <a:hlinkClick r:id="rId6"/>
              </a:rPr>
              <a:t>Listen to this devotion</a:t>
            </a:r>
            <a:r>
              <a:rPr kumimoji="0" lang="en-US" altLang="en-US" sz="3200" b="0" i="0" u="none" strike="noStrike" cap="none" normalizeH="0" baseline="0" dirty="0">
                <a:ln>
                  <a:noFill/>
                </a:ln>
                <a:solidFill>
                  <a:schemeClr val="tx1"/>
                </a:solidFill>
                <a:effectLst/>
              </a:rPr>
              <a:t> </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10" name="Rectangle 8"/>
          <p:cNvSpPr>
            <a:spLocks noChangeArrowheads="1"/>
          </p:cNvSpPr>
          <p:nvPr/>
        </p:nvSpPr>
        <p:spPr bwMode="auto">
          <a:xfrm>
            <a:off x="304800" y="304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151" name="Picture 7" descr="https://proverbs31.org/img/headphone-black.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944440" y="4869524"/>
            <a:ext cx="579863" cy="57986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1"/>
          <p:cNvSpPr>
            <a:spLocks noChangeArrowheads="1"/>
          </p:cNvSpPr>
          <p:nvPr/>
        </p:nvSpPr>
        <p:spPr bwMode="auto">
          <a:xfrm>
            <a:off x="45720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14"/>
          <p:cNvSpPr>
            <a:spLocks noChangeArrowheads="1"/>
          </p:cNvSpPr>
          <p:nvPr/>
        </p:nvSpPr>
        <p:spPr bwMode="auto">
          <a:xfrm>
            <a:off x="609600" y="609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7"/>
          <p:cNvSpPr>
            <a:spLocks noChangeArrowheads="1"/>
          </p:cNvSpPr>
          <p:nvPr/>
        </p:nvSpPr>
        <p:spPr bwMode="auto">
          <a:xfrm>
            <a:off x="762000" y="762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itle 5">
            <a:extLst>
              <a:ext uri="{FF2B5EF4-FFF2-40B4-BE49-F238E27FC236}">
                <a16:creationId xmlns:a16="http://schemas.microsoft.com/office/drawing/2014/main" id="{EF0C49F2-0C2D-4B77-B6D4-C2E74655CE39}"/>
              </a:ext>
            </a:extLst>
          </p:cNvPr>
          <p:cNvSpPr>
            <a:spLocks noGrp="1"/>
          </p:cNvSpPr>
          <p:nvPr>
            <p:ph type="title"/>
          </p:nvPr>
        </p:nvSpPr>
        <p:spPr/>
        <p:txBody>
          <a:bodyPr/>
          <a:lstStyle/>
          <a:p>
            <a:r>
              <a:rPr lang="en-US" dirty="0"/>
              <a:t>STEPHANIE CHITWOOD</a:t>
            </a:r>
          </a:p>
        </p:txBody>
      </p:sp>
    </p:spTree>
    <p:extLst>
      <p:ext uri="{BB962C8B-B14F-4D97-AF65-F5344CB8AC3E}">
        <p14:creationId xmlns:p14="http://schemas.microsoft.com/office/powerpoint/2010/main" val="277823276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Office\AppData\Local\Microsoft\Windows\INetCache\Content.Word\FB_IMG_1547262091928.jpg"/>
          <p:cNvPicPr/>
          <p:nvPr/>
        </p:nvPicPr>
        <p:blipFill rotWithShape="1">
          <a:blip r:embed="rId2" cstate="screen">
            <a:extLst>
              <a:ext uri="{BEBA8EAE-BF5A-486C-A8C5-ECC9F3942E4B}">
                <a14:imgProps xmlns:a14="http://schemas.microsoft.com/office/drawing/2010/main">
                  <a14:imgLayer r:embed="rId3">
                    <a14:imgEffect>
                      <a14:sharpenSoften amount="33000"/>
                    </a14:imgEffect>
                    <a14:imgEffect>
                      <a14:saturation sat="111000"/>
                    </a14:imgEffect>
                    <a14:imgEffect>
                      <a14:brightnessContrast bright="19000" contrast="5000"/>
                    </a14:imgEffect>
                  </a14:imgLayer>
                </a14:imgProps>
              </a:ext>
              <a:ext uri="{28A0092B-C50C-407E-A947-70E740481C1C}">
                <a14:useLocalDpi xmlns:a14="http://schemas.microsoft.com/office/drawing/2010/main"/>
              </a:ext>
            </a:extLst>
          </a:blip>
          <a:srcRect/>
          <a:stretch/>
        </p:blipFill>
        <p:spPr bwMode="auto">
          <a:xfrm>
            <a:off x="213165" y="1378423"/>
            <a:ext cx="4709683" cy="5400701"/>
          </a:xfrm>
          <a:prstGeom prst="rect">
            <a:avLst/>
          </a:prstGeom>
          <a:noFill/>
          <a:ln>
            <a:noFill/>
          </a:ln>
        </p:spPr>
      </p:pic>
      <p:pic>
        <p:nvPicPr>
          <p:cNvPr id="5" name="Picture 4" descr="Related image"/>
          <p:cNvPicPr/>
          <p:nvPr/>
        </p:nvPicPr>
        <p:blipFill>
          <a:blip r:embed="rId4">
            <a:extLst>
              <a:ext uri="{BEBA8EAE-BF5A-486C-A8C5-ECC9F3942E4B}">
                <a14:imgProps xmlns:a14="http://schemas.microsoft.com/office/drawing/2010/main">
                  <a14:imgLayer r:embed="rId5">
                    <a14:imgEffect>
                      <a14:sharpenSoften amount="22000"/>
                    </a14:imgEffect>
                    <a14:imgEffect>
                      <a14:brightnessContrast contrast="9000"/>
                    </a14:imgEffect>
                  </a14:imgLayer>
                </a14:imgProps>
              </a:ext>
              <a:ext uri="{28A0092B-C50C-407E-A947-70E740481C1C}">
                <a14:useLocalDpi xmlns:a14="http://schemas.microsoft.com/office/drawing/2010/main"/>
              </a:ext>
            </a:extLst>
          </a:blip>
          <a:srcRect/>
          <a:stretch>
            <a:fillRect/>
          </a:stretch>
        </p:blipFill>
        <p:spPr bwMode="auto">
          <a:xfrm>
            <a:off x="5116053" y="1118700"/>
            <a:ext cx="3923966" cy="5674073"/>
          </a:xfrm>
          <a:prstGeom prst="rect">
            <a:avLst/>
          </a:prstGeom>
          <a:noFill/>
          <a:ln>
            <a:noFill/>
          </a:ln>
        </p:spPr>
      </p:pic>
      <p:sp>
        <p:nvSpPr>
          <p:cNvPr id="2" name="Title 1">
            <a:extLst>
              <a:ext uri="{FF2B5EF4-FFF2-40B4-BE49-F238E27FC236}">
                <a16:creationId xmlns:a16="http://schemas.microsoft.com/office/drawing/2014/main" id="{6D9AC251-68FE-4186-8BF4-8F2CF67B170B}"/>
              </a:ext>
            </a:extLst>
          </p:cNvPr>
          <p:cNvSpPr>
            <a:spLocks noGrp="1"/>
          </p:cNvSpPr>
          <p:nvPr>
            <p:ph type="title"/>
          </p:nvPr>
        </p:nvSpPr>
        <p:spPr/>
        <p:txBody>
          <a:bodyPr/>
          <a:lstStyle/>
          <a:p>
            <a:r>
              <a:rPr lang="en-US" dirty="0"/>
              <a:t>STEPHANIE CHITWOOD</a:t>
            </a:r>
          </a:p>
        </p:txBody>
      </p:sp>
    </p:spTree>
    <p:extLst>
      <p:ext uri="{BB962C8B-B14F-4D97-AF65-F5344CB8AC3E}">
        <p14:creationId xmlns:p14="http://schemas.microsoft.com/office/powerpoint/2010/main" val="300134590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009" y="65226"/>
            <a:ext cx="9060399" cy="1053474"/>
          </a:xfrm>
        </p:spPr>
        <p:txBody>
          <a:bodyPr>
            <a:normAutofit/>
          </a:bodyPr>
          <a:lstStyle/>
          <a:p>
            <a:r>
              <a:rPr lang="en-US" dirty="0">
                <a:latin typeface="Ubuntu" panose="020B0504030602030204" pitchFamily="34" charset="0"/>
                <a:ea typeface="Arial Unicode MS" panose="020B0604020202020204" pitchFamily="34" charset="-128"/>
                <a:cs typeface="Arial Unicode MS" panose="020B0604020202020204" pitchFamily="34" charset="-128"/>
              </a:rPr>
              <a:t>MOTHER’S DAY PANEL</a:t>
            </a:r>
          </a:p>
        </p:txBody>
      </p:sp>
      <p:sp>
        <p:nvSpPr>
          <p:cNvPr id="4" name="Content Placeholder 3">
            <a:extLst>
              <a:ext uri="{FF2B5EF4-FFF2-40B4-BE49-F238E27FC236}">
                <a16:creationId xmlns:a16="http://schemas.microsoft.com/office/drawing/2014/main" id="{9C08B6E1-0BDA-4F51-B892-581763795E7F}"/>
              </a:ext>
            </a:extLst>
          </p:cNvPr>
          <p:cNvSpPr>
            <a:spLocks noGrp="1"/>
          </p:cNvSpPr>
          <p:nvPr>
            <p:ph idx="1"/>
          </p:nvPr>
        </p:nvSpPr>
        <p:spPr>
          <a:xfrm>
            <a:off x="5172503" y="2678545"/>
            <a:ext cx="3981577" cy="4099309"/>
          </a:xfrm>
        </p:spPr>
        <p:txBody>
          <a:bodyPr>
            <a:normAutofit/>
          </a:bodyPr>
          <a:lstStyle/>
          <a:p>
            <a:pPr marL="0" indent="0">
              <a:buNone/>
            </a:pPr>
            <a:r>
              <a:rPr lang="en-US" sz="8800" dirty="0">
                <a:solidFill>
                  <a:srgbClr val="197790"/>
                </a:solidFill>
                <a:latin typeface="Ubuntu" panose="020B0504030602030204" pitchFamily="34" charset="0"/>
              </a:rPr>
              <a:t>Amalie</a:t>
            </a:r>
            <a:br>
              <a:rPr lang="en-US" sz="8800" dirty="0">
                <a:solidFill>
                  <a:srgbClr val="197790"/>
                </a:solidFill>
                <a:latin typeface="Ubuntu" panose="020B0504030602030204" pitchFamily="34" charset="0"/>
              </a:rPr>
            </a:br>
            <a:r>
              <a:rPr lang="en-US" sz="6600" dirty="0" err="1">
                <a:solidFill>
                  <a:srgbClr val="197790"/>
                </a:solidFill>
                <a:latin typeface="Ubuntu" panose="020B0504030602030204" pitchFamily="34" charset="0"/>
              </a:rPr>
              <a:t>Greeve</a:t>
            </a:r>
            <a:endParaRPr lang="en-US" sz="6600" dirty="0">
              <a:solidFill>
                <a:srgbClr val="197790"/>
              </a:solidFill>
              <a:latin typeface="Ubuntu" panose="020B0504030602030204" pitchFamily="34" charset="0"/>
            </a:endParaRPr>
          </a:p>
        </p:txBody>
      </p:sp>
      <p:pic>
        <p:nvPicPr>
          <p:cNvPr id="6" name="Picture 5" descr="A group of people sitting posing for the camera&#10;&#10;Description automatically generated">
            <a:extLst>
              <a:ext uri="{FF2B5EF4-FFF2-40B4-BE49-F238E27FC236}">
                <a16:creationId xmlns:a16="http://schemas.microsoft.com/office/drawing/2014/main" id="{C0051B81-0591-46CD-BA6A-79E100C4E587}"/>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2000"/>
                    </a14:imgEffect>
                    <a14:imgEffect>
                      <a14:colorTemperature colorTemp="6400"/>
                    </a14:imgEffect>
                    <a14:imgEffect>
                      <a14:saturation sat="107000"/>
                    </a14:imgEffect>
                    <a14:imgEffect>
                      <a14:brightnessContrast bright="9000" contrast="9000"/>
                    </a14:imgEffect>
                  </a14:imgLayer>
                </a14:imgProps>
              </a:ext>
              <a:ext uri="{28A0092B-C50C-407E-A947-70E740481C1C}">
                <a14:useLocalDpi xmlns:a14="http://schemas.microsoft.com/office/drawing/2010/main"/>
              </a:ext>
            </a:extLst>
          </a:blip>
          <a:srcRect/>
          <a:stretch/>
        </p:blipFill>
        <p:spPr>
          <a:xfrm>
            <a:off x="54592" y="1342584"/>
            <a:ext cx="5008728" cy="5435270"/>
          </a:xfrm>
          <a:prstGeom prst="rect">
            <a:avLst/>
          </a:prstGeom>
        </p:spPr>
      </p:pic>
    </p:spTree>
    <p:extLst>
      <p:ext uri="{BB962C8B-B14F-4D97-AF65-F5344CB8AC3E}">
        <p14:creationId xmlns:p14="http://schemas.microsoft.com/office/powerpoint/2010/main" val="198391561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87912473-C325-4A42-8000-42145C46F002" descr="image1.jpeg"/>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22000"/>
                    </a14:imgEffect>
                    <a14:imgEffect>
                      <a14:brightnessContrast bright="9000" contrast="19000"/>
                    </a14:imgEffect>
                  </a14:imgLayer>
                </a14:imgProps>
              </a:ext>
              <a:ext uri="{28A0092B-C50C-407E-A947-70E740481C1C}">
                <a14:useLocalDpi xmlns:a14="http://schemas.microsoft.com/office/drawing/2010/main"/>
              </a:ext>
            </a:extLst>
          </a:blip>
          <a:srcRect/>
          <a:stretch>
            <a:fillRect/>
          </a:stretch>
        </p:blipFill>
        <p:spPr bwMode="auto">
          <a:xfrm>
            <a:off x="2892756" y="1206277"/>
            <a:ext cx="3617227" cy="565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A30A282-D744-412D-BAB4-1CA7EFABC9D1}"/>
              </a:ext>
            </a:extLst>
          </p:cNvPr>
          <p:cNvSpPr>
            <a:spLocks noGrp="1"/>
          </p:cNvSpPr>
          <p:nvPr>
            <p:ph type="title"/>
          </p:nvPr>
        </p:nvSpPr>
        <p:spPr/>
        <p:txBody>
          <a:bodyPr/>
          <a:lstStyle/>
          <a:p>
            <a:r>
              <a:rPr lang="en-US" dirty="0"/>
              <a:t>AMALIE GREEVE</a:t>
            </a:r>
          </a:p>
        </p:txBody>
      </p:sp>
    </p:spTree>
    <p:extLst>
      <p:ext uri="{BB962C8B-B14F-4D97-AF65-F5344CB8AC3E}">
        <p14:creationId xmlns:p14="http://schemas.microsoft.com/office/powerpoint/2010/main" val="393188548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BEBA8EAE-BF5A-486C-A8C5-ECC9F3942E4B}">
                <a14:imgProps xmlns:a14="http://schemas.microsoft.com/office/drawing/2010/main">
                  <a14:imgLayer r:embed="rId3">
                    <a14:imgEffect>
                      <a14:sharpenSoften amount="22000"/>
                    </a14:imgEffect>
                    <a14:imgEffect>
                      <a14:saturation sat="109000"/>
                    </a14:imgEffect>
                    <a14:imgEffect>
                      <a14:brightnessContrast bright="10000" contrast="9000"/>
                    </a14:imgEffect>
                  </a14:imgLayer>
                </a14:imgProps>
              </a:ext>
              <a:ext uri="{28A0092B-C50C-407E-A947-70E740481C1C}">
                <a14:useLocalDpi xmlns:a14="http://schemas.microsoft.com/office/drawing/2010/main"/>
              </a:ext>
            </a:extLst>
          </a:blip>
          <a:stretch>
            <a:fillRect/>
          </a:stretch>
        </p:blipFill>
        <p:spPr>
          <a:xfrm>
            <a:off x="2644851" y="1222695"/>
            <a:ext cx="3646026" cy="5621657"/>
          </a:xfrm>
          <a:prstGeom prst="rect">
            <a:avLst/>
          </a:prstGeom>
        </p:spPr>
      </p:pic>
      <p:sp>
        <p:nvSpPr>
          <p:cNvPr id="3" name="Title 2">
            <a:extLst>
              <a:ext uri="{FF2B5EF4-FFF2-40B4-BE49-F238E27FC236}">
                <a16:creationId xmlns:a16="http://schemas.microsoft.com/office/drawing/2014/main" id="{6F2BCB4C-1B06-4824-85C6-A53DB4FA5AEB}"/>
              </a:ext>
            </a:extLst>
          </p:cNvPr>
          <p:cNvSpPr>
            <a:spLocks noGrp="1"/>
          </p:cNvSpPr>
          <p:nvPr>
            <p:ph type="title"/>
          </p:nvPr>
        </p:nvSpPr>
        <p:spPr/>
        <p:txBody>
          <a:bodyPr/>
          <a:lstStyle/>
          <a:p>
            <a:r>
              <a:rPr lang="en-US" dirty="0"/>
              <a:t>AMALIE GREEVE</a:t>
            </a:r>
          </a:p>
        </p:txBody>
      </p:sp>
    </p:spTree>
    <p:extLst>
      <p:ext uri="{BB962C8B-B14F-4D97-AF65-F5344CB8AC3E}">
        <p14:creationId xmlns:p14="http://schemas.microsoft.com/office/powerpoint/2010/main" val="308885508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10;&#10;Description automatically generated">
            <a:extLst>
              <a:ext uri="{FF2B5EF4-FFF2-40B4-BE49-F238E27FC236}">
                <a16:creationId xmlns:a16="http://schemas.microsoft.com/office/drawing/2014/main" id="{3C0E38E4-AB87-4664-BC05-CBE614B445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671" y="0"/>
            <a:ext cx="10957793" cy="6858000"/>
          </a:xfrm>
          <a:prstGeom prst="rect">
            <a:avLst/>
          </a:prstGeom>
        </p:spPr>
      </p:pic>
      <p:sp>
        <p:nvSpPr>
          <p:cNvPr id="5" name="TextBox 4">
            <a:extLst>
              <a:ext uri="{FF2B5EF4-FFF2-40B4-BE49-F238E27FC236}">
                <a16:creationId xmlns:a16="http://schemas.microsoft.com/office/drawing/2014/main" id="{E63BC509-B229-4106-9586-FA76D9868FB2}"/>
              </a:ext>
            </a:extLst>
          </p:cNvPr>
          <p:cNvSpPr txBox="1"/>
          <p:nvPr/>
        </p:nvSpPr>
        <p:spPr>
          <a:xfrm>
            <a:off x="4321916" y="143591"/>
            <a:ext cx="5619261" cy="1200329"/>
          </a:xfrm>
          <a:prstGeom prst="rect">
            <a:avLst/>
          </a:prstGeom>
          <a:noFill/>
        </p:spPr>
        <p:txBody>
          <a:bodyPr wrap="square" rtlCol="0">
            <a:spAutoFit/>
          </a:bodyPr>
          <a:lstStyle/>
          <a:p>
            <a:r>
              <a:rPr lang="en-US" sz="7200" b="1" dirty="0">
                <a:solidFill>
                  <a:srgbClr val="C08191"/>
                </a:solidFill>
                <a:effectLst>
                  <a:outerShdw blurRad="38100" dist="38100" dir="2700000" algn="tl">
                    <a:srgbClr val="000000">
                      <a:alpha val="43137"/>
                    </a:srgbClr>
                  </a:outerShdw>
                </a:effectLst>
                <a:latin typeface="Ubuntu" panose="020B0504030602030204" pitchFamily="34" charset="0"/>
              </a:rPr>
              <a:t>Mother’s</a:t>
            </a:r>
          </a:p>
        </p:txBody>
      </p:sp>
      <p:sp>
        <p:nvSpPr>
          <p:cNvPr id="7" name="TextBox 6">
            <a:extLst>
              <a:ext uri="{FF2B5EF4-FFF2-40B4-BE49-F238E27FC236}">
                <a16:creationId xmlns:a16="http://schemas.microsoft.com/office/drawing/2014/main" id="{4A717438-9712-403A-ABDB-D13FB857889A}"/>
              </a:ext>
            </a:extLst>
          </p:cNvPr>
          <p:cNvSpPr txBox="1"/>
          <p:nvPr/>
        </p:nvSpPr>
        <p:spPr>
          <a:xfrm>
            <a:off x="4161598" y="3376707"/>
            <a:ext cx="5619261" cy="584775"/>
          </a:xfrm>
          <a:prstGeom prst="rect">
            <a:avLst/>
          </a:prstGeom>
          <a:noFill/>
        </p:spPr>
        <p:txBody>
          <a:bodyPr wrap="square" rtlCol="0">
            <a:spAutoFit/>
          </a:bodyPr>
          <a:lstStyle/>
          <a:p>
            <a:r>
              <a:rPr lang="en-US" sz="3200" dirty="0">
                <a:solidFill>
                  <a:srgbClr val="C08191"/>
                </a:solidFill>
                <a:effectLst>
                  <a:outerShdw blurRad="38100" dist="38100" dir="2700000" algn="tl">
                    <a:srgbClr val="000000">
                      <a:alpha val="43137"/>
                    </a:srgbClr>
                  </a:outerShdw>
                </a:effectLst>
                <a:latin typeface="Ubuntu" panose="020B0504030602030204" pitchFamily="34" charset="0"/>
              </a:rPr>
              <a:t>with Amalie </a:t>
            </a:r>
            <a:r>
              <a:rPr lang="en-US" sz="3200" dirty="0" err="1">
                <a:solidFill>
                  <a:srgbClr val="C08191"/>
                </a:solidFill>
                <a:effectLst>
                  <a:outerShdw blurRad="38100" dist="38100" dir="2700000" algn="tl">
                    <a:srgbClr val="000000">
                      <a:alpha val="43137"/>
                    </a:srgbClr>
                  </a:outerShdw>
                </a:effectLst>
                <a:latin typeface="Ubuntu" panose="020B0504030602030204" pitchFamily="34" charset="0"/>
              </a:rPr>
              <a:t>Greeve</a:t>
            </a:r>
            <a:r>
              <a:rPr lang="en-US" sz="3200" dirty="0">
                <a:solidFill>
                  <a:srgbClr val="C08191"/>
                </a:solidFill>
                <a:effectLst>
                  <a:outerShdw blurRad="38100" dist="38100" dir="2700000" algn="tl">
                    <a:srgbClr val="000000">
                      <a:alpha val="43137"/>
                    </a:srgbClr>
                  </a:outerShdw>
                </a:effectLst>
                <a:latin typeface="Ubuntu" panose="020B0504030602030204" pitchFamily="34" charset="0"/>
              </a:rPr>
              <a:t>,</a:t>
            </a:r>
          </a:p>
        </p:txBody>
      </p:sp>
      <p:pic>
        <p:nvPicPr>
          <p:cNvPr id="10" name="Picture 9" descr="A close up of a sign&#10;&#10;Description automatically generated">
            <a:extLst>
              <a:ext uri="{FF2B5EF4-FFF2-40B4-BE49-F238E27FC236}">
                <a16:creationId xmlns:a16="http://schemas.microsoft.com/office/drawing/2014/main" id="{8E8D92EE-80CB-4386-A42D-40A286FA24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7230" y="5331245"/>
            <a:ext cx="1266606" cy="1407340"/>
          </a:xfrm>
          <a:prstGeom prst="rect">
            <a:avLst/>
          </a:prstGeom>
        </p:spPr>
      </p:pic>
      <p:sp>
        <p:nvSpPr>
          <p:cNvPr id="11" name="TextBox 10">
            <a:extLst>
              <a:ext uri="{FF2B5EF4-FFF2-40B4-BE49-F238E27FC236}">
                <a16:creationId xmlns:a16="http://schemas.microsoft.com/office/drawing/2014/main" id="{BC860435-E147-4950-AB11-8B1445690C42}"/>
              </a:ext>
            </a:extLst>
          </p:cNvPr>
          <p:cNvSpPr txBox="1"/>
          <p:nvPr/>
        </p:nvSpPr>
        <p:spPr>
          <a:xfrm>
            <a:off x="4099133" y="3966756"/>
            <a:ext cx="5619261" cy="584775"/>
          </a:xfrm>
          <a:prstGeom prst="rect">
            <a:avLst/>
          </a:prstGeom>
          <a:noFill/>
        </p:spPr>
        <p:txBody>
          <a:bodyPr wrap="square" rtlCol="0">
            <a:spAutoFit/>
          </a:bodyPr>
          <a:lstStyle/>
          <a:p>
            <a:r>
              <a:rPr lang="en-US" sz="3200" dirty="0">
                <a:solidFill>
                  <a:srgbClr val="C08191"/>
                </a:solidFill>
                <a:effectLst>
                  <a:outerShdw blurRad="38100" dist="38100" dir="2700000" algn="tl">
                    <a:srgbClr val="000000">
                      <a:alpha val="43137"/>
                    </a:srgbClr>
                  </a:outerShdw>
                </a:effectLst>
                <a:latin typeface="Ubuntu" panose="020B0504030602030204" pitchFamily="34" charset="0"/>
              </a:rPr>
              <a:t>Stephanie Chitwood,</a:t>
            </a:r>
          </a:p>
        </p:txBody>
      </p:sp>
      <p:sp>
        <p:nvSpPr>
          <p:cNvPr id="12" name="TextBox 11">
            <a:extLst>
              <a:ext uri="{FF2B5EF4-FFF2-40B4-BE49-F238E27FC236}">
                <a16:creationId xmlns:a16="http://schemas.microsoft.com/office/drawing/2014/main" id="{149C58C2-61EE-44D2-9CA6-8FE6F81FC3E9}"/>
              </a:ext>
            </a:extLst>
          </p:cNvPr>
          <p:cNvSpPr txBox="1"/>
          <p:nvPr/>
        </p:nvSpPr>
        <p:spPr>
          <a:xfrm>
            <a:off x="4087420" y="4576416"/>
            <a:ext cx="5619261" cy="584775"/>
          </a:xfrm>
          <a:prstGeom prst="rect">
            <a:avLst/>
          </a:prstGeom>
          <a:noFill/>
        </p:spPr>
        <p:txBody>
          <a:bodyPr wrap="square" rtlCol="0">
            <a:spAutoFit/>
          </a:bodyPr>
          <a:lstStyle/>
          <a:p>
            <a:r>
              <a:rPr lang="en-US" sz="3200" dirty="0">
                <a:solidFill>
                  <a:srgbClr val="C08191"/>
                </a:solidFill>
                <a:effectLst>
                  <a:outerShdw blurRad="38100" dist="38100" dir="2700000" algn="tl">
                    <a:srgbClr val="000000">
                      <a:alpha val="43137"/>
                    </a:srgbClr>
                  </a:outerShdw>
                </a:effectLst>
                <a:latin typeface="Ubuntu" panose="020B0504030602030204" pitchFamily="34" charset="0"/>
              </a:rPr>
              <a:t>Elisha </a:t>
            </a:r>
            <a:r>
              <a:rPr lang="en-US" sz="3200" dirty="0" err="1">
                <a:solidFill>
                  <a:srgbClr val="C08191"/>
                </a:solidFill>
                <a:effectLst>
                  <a:outerShdw blurRad="38100" dist="38100" dir="2700000" algn="tl">
                    <a:srgbClr val="000000">
                      <a:alpha val="43137"/>
                    </a:srgbClr>
                  </a:outerShdw>
                </a:effectLst>
                <a:latin typeface="Ubuntu" panose="020B0504030602030204" pitchFamily="34" charset="0"/>
              </a:rPr>
              <a:t>Hillegeist</a:t>
            </a:r>
            <a:r>
              <a:rPr lang="en-US" sz="3200" dirty="0">
                <a:solidFill>
                  <a:srgbClr val="C08191"/>
                </a:solidFill>
                <a:effectLst>
                  <a:outerShdw blurRad="38100" dist="38100" dir="2700000" algn="tl">
                    <a:srgbClr val="000000">
                      <a:alpha val="43137"/>
                    </a:srgbClr>
                  </a:outerShdw>
                </a:effectLst>
                <a:latin typeface="Ubuntu" panose="020B0504030602030204" pitchFamily="34" charset="0"/>
              </a:rPr>
              <a:t>,</a:t>
            </a:r>
          </a:p>
        </p:txBody>
      </p:sp>
      <p:sp>
        <p:nvSpPr>
          <p:cNvPr id="13" name="TextBox 12">
            <a:extLst>
              <a:ext uri="{FF2B5EF4-FFF2-40B4-BE49-F238E27FC236}">
                <a16:creationId xmlns:a16="http://schemas.microsoft.com/office/drawing/2014/main" id="{C6E8E24F-5086-4BA9-9F36-C5D1B8DE0890}"/>
              </a:ext>
            </a:extLst>
          </p:cNvPr>
          <p:cNvSpPr txBox="1"/>
          <p:nvPr/>
        </p:nvSpPr>
        <p:spPr>
          <a:xfrm>
            <a:off x="4247337" y="5170380"/>
            <a:ext cx="5619261" cy="584775"/>
          </a:xfrm>
          <a:prstGeom prst="rect">
            <a:avLst/>
          </a:prstGeom>
          <a:noFill/>
        </p:spPr>
        <p:txBody>
          <a:bodyPr wrap="square" rtlCol="0">
            <a:spAutoFit/>
          </a:bodyPr>
          <a:lstStyle/>
          <a:p>
            <a:r>
              <a:rPr lang="en-US" sz="3200" dirty="0">
                <a:solidFill>
                  <a:srgbClr val="C08191"/>
                </a:solidFill>
                <a:effectLst>
                  <a:outerShdw blurRad="38100" dist="38100" dir="2700000" algn="tl">
                    <a:srgbClr val="000000">
                      <a:alpha val="43137"/>
                    </a:srgbClr>
                  </a:outerShdw>
                </a:effectLst>
                <a:latin typeface="Ubuntu" panose="020B0504030602030204" pitchFamily="34" charset="0"/>
              </a:rPr>
              <a:t>&amp; </a:t>
            </a:r>
            <a:r>
              <a:rPr lang="en-US" sz="3200" dirty="0" err="1">
                <a:solidFill>
                  <a:srgbClr val="C08191"/>
                </a:solidFill>
                <a:effectLst>
                  <a:outerShdw blurRad="38100" dist="38100" dir="2700000" algn="tl">
                    <a:srgbClr val="000000">
                      <a:alpha val="43137"/>
                    </a:srgbClr>
                  </a:outerShdw>
                </a:effectLst>
                <a:latin typeface="Ubuntu" panose="020B0504030602030204" pitchFamily="34" charset="0"/>
              </a:rPr>
              <a:t>Kassi</a:t>
            </a:r>
            <a:r>
              <a:rPr lang="en-US" sz="3200" dirty="0">
                <a:solidFill>
                  <a:srgbClr val="C08191"/>
                </a:solidFill>
                <a:effectLst>
                  <a:outerShdw blurRad="38100" dist="38100" dir="2700000" algn="tl">
                    <a:srgbClr val="000000">
                      <a:alpha val="43137"/>
                    </a:srgbClr>
                  </a:outerShdw>
                </a:effectLst>
                <a:latin typeface="Ubuntu" panose="020B0504030602030204" pitchFamily="34" charset="0"/>
              </a:rPr>
              <a:t> Chapman</a:t>
            </a:r>
          </a:p>
        </p:txBody>
      </p:sp>
      <p:sp>
        <p:nvSpPr>
          <p:cNvPr id="14" name="TextBox 13">
            <a:extLst>
              <a:ext uri="{FF2B5EF4-FFF2-40B4-BE49-F238E27FC236}">
                <a16:creationId xmlns:a16="http://schemas.microsoft.com/office/drawing/2014/main" id="{5AB0CE39-C348-42BB-96AF-070BA4ACEE29}"/>
              </a:ext>
            </a:extLst>
          </p:cNvPr>
          <p:cNvSpPr txBox="1"/>
          <p:nvPr/>
        </p:nvSpPr>
        <p:spPr>
          <a:xfrm>
            <a:off x="4169519" y="1015235"/>
            <a:ext cx="5619261" cy="1015663"/>
          </a:xfrm>
          <a:prstGeom prst="rect">
            <a:avLst/>
          </a:prstGeom>
          <a:noFill/>
        </p:spPr>
        <p:txBody>
          <a:bodyPr wrap="square" rtlCol="0">
            <a:spAutoFit/>
          </a:bodyPr>
          <a:lstStyle/>
          <a:p>
            <a:r>
              <a:rPr lang="en-US" sz="6000" b="1" dirty="0">
                <a:solidFill>
                  <a:srgbClr val="C08191"/>
                </a:solidFill>
                <a:effectLst>
                  <a:outerShdw blurRad="38100" dist="38100" dir="2700000" algn="tl">
                    <a:srgbClr val="000000">
                      <a:alpha val="43137"/>
                    </a:srgbClr>
                  </a:outerShdw>
                </a:effectLst>
                <a:latin typeface="Ubuntu" panose="020B0504030602030204" pitchFamily="34" charset="0"/>
              </a:rPr>
              <a:t>Day Panel</a:t>
            </a:r>
            <a:endParaRPr lang="en-US" sz="9900" b="1" dirty="0">
              <a:solidFill>
                <a:srgbClr val="C08191"/>
              </a:solidFill>
              <a:effectLst>
                <a:outerShdw blurRad="38100" dist="38100" dir="2700000" algn="tl">
                  <a:srgbClr val="000000">
                    <a:alpha val="43137"/>
                  </a:srgbClr>
                </a:outerShdw>
              </a:effectLst>
              <a:latin typeface="Ubuntu" panose="020B0504030602030204" pitchFamily="34" charset="0"/>
            </a:endParaRPr>
          </a:p>
        </p:txBody>
      </p:sp>
      <p:sp>
        <p:nvSpPr>
          <p:cNvPr id="2" name="Rectangle 1">
            <a:extLst>
              <a:ext uri="{FF2B5EF4-FFF2-40B4-BE49-F238E27FC236}">
                <a16:creationId xmlns:a16="http://schemas.microsoft.com/office/drawing/2014/main" id="{CB617C55-A4AD-4FC6-BE40-DA99081AEF95}"/>
              </a:ext>
            </a:extLst>
          </p:cNvPr>
          <p:cNvSpPr/>
          <p:nvPr/>
        </p:nvSpPr>
        <p:spPr>
          <a:xfrm>
            <a:off x="4036668" y="1707948"/>
            <a:ext cx="2845651" cy="1569660"/>
          </a:xfrm>
          <a:prstGeom prst="rect">
            <a:avLst/>
          </a:prstGeom>
        </p:spPr>
        <p:txBody>
          <a:bodyPr wrap="none">
            <a:spAutoFit/>
          </a:bodyPr>
          <a:lstStyle/>
          <a:p>
            <a:r>
              <a:rPr lang="en-US" sz="9600" b="1" dirty="0">
                <a:solidFill>
                  <a:srgbClr val="C08191"/>
                </a:solidFill>
                <a:effectLst>
                  <a:outerShdw blurRad="38100" dist="38100" dir="2700000" algn="tl">
                    <a:srgbClr val="000000">
                      <a:alpha val="43137"/>
                    </a:srgbClr>
                  </a:outerShdw>
                </a:effectLst>
                <a:latin typeface="Ubuntu" panose="020B0504030602030204" pitchFamily="34" charset="0"/>
              </a:rPr>
              <a:t>Q&amp;R</a:t>
            </a:r>
          </a:p>
        </p:txBody>
      </p:sp>
    </p:spTree>
    <p:extLst>
      <p:ext uri="{BB962C8B-B14F-4D97-AF65-F5344CB8AC3E}">
        <p14:creationId xmlns:p14="http://schemas.microsoft.com/office/powerpoint/2010/main" val="126868067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B2407-F046-4880-952C-79B2E8FF44FD}"/>
              </a:ext>
            </a:extLst>
          </p:cNvPr>
          <p:cNvSpPr>
            <a:spLocks noGrp="1"/>
          </p:cNvSpPr>
          <p:nvPr>
            <p:ph type="title"/>
          </p:nvPr>
        </p:nvSpPr>
        <p:spPr>
          <a:xfrm>
            <a:off x="202224" y="67009"/>
            <a:ext cx="8830682" cy="1325563"/>
          </a:xfrm>
        </p:spPr>
        <p:txBody>
          <a:bodyPr/>
          <a:lstStyle/>
          <a:p>
            <a:endParaRPr lang="en-US"/>
          </a:p>
        </p:txBody>
      </p:sp>
      <p:sp>
        <p:nvSpPr>
          <p:cNvPr id="6" name="Rectangle 5">
            <a:extLst>
              <a:ext uri="{FF2B5EF4-FFF2-40B4-BE49-F238E27FC236}">
                <a16:creationId xmlns:a16="http://schemas.microsoft.com/office/drawing/2014/main" id="{C418CDB7-B217-438D-9B6C-41A9FCA8820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Content Placeholder 4">
            <a:extLst>
              <a:ext uri="{FF2B5EF4-FFF2-40B4-BE49-F238E27FC236}">
                <a16:creationId xmlns:a16="http://schemas.microsoft.com/office/drawing/2014/main" id="{B702C89C-41F9-4C96-8CB5-95E3A201464F}"/>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487392" y="224286"/>
            <a:ext cx="8169215" cy="6126911"/>
          </a:xfrm>
        </p:spPr>
      </p:pic>
      <p:sp>
        <p:nvSpPr>
          <p:cNvPr id="3" name="TextBox 2">
            <a:extLst>
              <a:ext uri="{FF2B5EF4-FFF2-40B4-BE49-F238E27FC236}">
                <a16:creationId xmlns:a16="http://schemas.microsoft.com/office/drawing/2014/main" id="{9D3934CA-1E89-493B-B3F5-3892F2B5884C}"/>
              </a:ext>
            </a:extLst>
          </p:cNvPr>
          <p:cNvSpPr txBox="1"/>
          <p:nvPr/>
        </p:nvSpPr>
        <p:spPr>
          <a:xfrm rot="20988916">
            <a:off x="3287844" y="2788702"/>
            <a:ext cx="3156438" cy="754053"/>
          </a:xfrm>
          <a:prstGeom prst="rect">
            <a:avLst/>
          </a:prstGeom>
          <a:noFill/>
        </p:spPr>
        <p:txBody>
          <a:bodyPr wrap="square" rtlCol="0">
            <a:spAutoFit/>
          </a:bodyPr>
          <a:lstStyle/>
          <a:p>
            <a:r>
              <a:rPr lang="en-US" sz="4300" spc="300" dirty="0">
                <a:solidFill>
                  <a:schemeClr val="bg1"/>
                </a:solidFill>
                <a:latin typeface="Ubuntu" panose="020B0504030602030204" pitchFamily="34" charset="0"/>
              </a:rPr>
              <a:t>WELCOME</a:t>
            </a:r>
          </a:p>
        </p:txBody>
      </p:sp>
    </p:spTree>
    <p:extLst>
      <p:ext uri="{BB962C8B-B14F-4D97-AF65-F5344CB8AC3E}">
        <p14:creationId xmlns:p14="http://schemas.microsoft.com/office/powerpoint/2010/main" val="183889282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275B5-9262-4480-8229-356CC3C0A77B}"/>
              </a:ext>
            </a:extLst>
          </p:cNvPr>
          <p:cNvSpPr>
            <a:spLocks noGrp="1"/>
          </p:cNvSpPr>
          <p:nvPr>
            <p:ph type="title"/>
          </p:nvPr>
        </p:nvSpPr>
        <p:spPr/>
        <p:txBody>
          <a:bodyPr/>
          <a:lstStyle/>
          <a:p>
            <a:r>
              <a:rPr lang="en-US" sz="4400" dirty="0"/>
              <a:t>PARENTS AS FAITH TEACHERS</a:t>
            </a:r>
          </a:p>
        </p:txBody>
      </p:sp>
      <p:pic>
        <p:nvPicPr>
          <p:cNvPr id="4" name="Content Placeholder 3" descr="16 Important Bible Verses About Teaching Children"/>
          <p:cNvPicPr>
            <a:picLocks noGrp="1"/>
          </p:cNvPicPr>
          <p:nvPr>
            <p:ph idx="1"/>
          </p:nvPr>
        </p:nvPicPr>
        <p:blipFill>
          <a:blip r:embed="rId3" cstate="print">
            <a:extLst>
              <a:ext uri="{BEBA8EAE-BF5A-486C-A8C5-ECC9F3942E4B}">
                <a14:imgProps xmlns:a14="http://schemas.microsoft.com/office/drawing/2010/main">
                  <a14:imgLayer r:embed="rId4">
                    <a14:imgEffect>
                      <a14:brightnessContrast bright="5000" contrast="7000"/>
                    </a14:imgEffect>
                  </a14:imgLayer>
                </a14:imgProps>
              </a:ext>
              <a:ext uri="{28A0092B-C50C-407E-A947-70E740481C1C}">
                <a14:useLocalDpi xmlns:a14="http://schemas.microsoft.com/office/drawing/2010/main"/>
              </a:ext>
            </a:extLst>
          </a:blip>
          <a:srcRect/>
          <a:stretch>
            <a:fillRect/>
          </a:stretch>
        </p:blipFill>
        <p:spPr bwMode="auto">
          <a:xfrm>
            <a:off x="96345" y="1773381"/>
            <a:ext cx="8969210" cy="4982447"/>
          </a:xfrm>
          <a:prstGeom prst="rect">
            <a:avLst/>
          </a:prstGeom>
          <a:noFill/>
          <a:ln>
            <a:noFill/>
          </a:ln>
        </p:spPr>
      </p:pic>
    </p:spTree>
    <p:extLst>
      <p:ext uri="{BB962C8B-B14F-4D97-AF65-F5344CB8AC3E}">
        <p14:creationId xmlns:p14="http://schemas.microsoft.com/office/powerpoint/2010/main" val="324234654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PARENTS AS FAITH TEACHERS</a:t>
            </a:r>
          </a:p>
        </p:txBody>
      </p:sp>
      <p:sp>
        <p:nvSpPr>
          <p:cNvPr id="3" name="Content Placeholder 2"/>
          <p:cNvSpPr>
            <a:spLocks noGrp="1"/>
          </p:cNvSpPr>
          <p:nvPr>
            <p:ph idx="1"/>
          </p:nvPr>
        </p:nvSpPr>
        <p:spPr/>
        <p:txBody>
          <a:bodyPr>
            <a:normAutofit/>
          </a:bodyPr>
          <a:lstStyle/>
          <a:p>
            <a:pPr marL="0" indent="0">
              <a:buNone/>
            </a:pPr>
            <a:r>
              <a:rPr lang="en-US" sz="3000" dirty="0"/>
              <a:t>DEUTERONOMY 4:9,10:  “Only take care, and keep your soul diligently, lest you forget the things that your eyes have seen, and lest they depart from your heart all the days of your life. </a:t>
            </a:r>
            <a:r>
              <a:rPr lang="en-US" sz="3000" u="sng" dirty="0"/>
              <a:t>Make them known to your children and your children’s children </a:t>
            </a:r>
            <a:r>
              <a:rPr lang="en-US" sz="3000" dirty="0"/>
              <a:t>– how on the day that you stood before the Lord your God at </a:t>
            </a:r>
            <a:r>
              <a:rPr lang="en-US" sz="3000" dirty="0" err="1"/>
              <a:t>Horeb</a:t>
            </a:r>
            <a:r>
              <a:rPr lang="en-US" sz="3000" dirty="0"/>
              <a:t>, the Lord said to me, ‘Gather the people to me, that I may let hear my words, so that they may learn to fear me all the days that they live on the earth, </a:t>
            </a:r>
            <a:r>
              <a:rPr lang="en-US" sz="3000" u="sng" dirty="0"/>
              <a:t>and that they may teach their children so.</a:t>
            </a:r>
            <a:r>
              <a:rPr lang="en-US" sz="3000" dirty="0"/>
              <a:t>”</a:t>
            </a:r>
          </a:p>
        </p:txBody>
      </p:sp>
    </p:spTree>
    <p:extLst>
      <p:ext uri="{BB962C8B-B14F-4D97-AF65-F5344CB8AC3E}">
        <p14:creationId xmlns:p14="http://schemas.microsoft.com/office/powerpoint/2010/main" val="123359569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PARENTS AS FAITH TEACHERS</a:t>
            </a:r>
          </a:p>
        </p:txBody>
      </p:sp>
      <p:sp>
        <p:nvSpPr>
          <p:cNvPr id="3" name="Content Placeholder 2"/>
          <p:cNvSpPr>
            <a:spLocks noGrp="1"/>
          </p:cNvSpPr>
          <p:nvPr>
            <p:ph idx="1"/>
          </p:nvPr>
        </p:nvSpPr>
        <p:spPr>
          <a:xfrm>
            <a:off x="188409" y="1473111"/>
            <a:ext cx="8776535" cy="5384889"/>
          </a:xfrm>
        </p:spPr>
        <p:txBody>
          <a:bodyPr>
            <a:normAutofit/>
          </a:bodyPr>
          <a:lstStyle/>
          <a:p>
            <a:pPr marL="0" indent="0">
              <a:buNone/>
            </a:pPr>
            <a:r>
              <a:rPr lang="en-US" sz="3000" dirty="0"/>
              <a:t>DEUTERONOMY 6:4-7:  “Hear, O Israel: The Lord our God, the Lord is one.  You shall love the Lord your God with all your heart and with all your soul and with all your might. And these words that I command you today shall be on your heart. </a:t>
            </a:r>
            <a:r>
              <a:rPr lang="en-US" sz="3000" u="sng" dirty="0"/>
              <a:t>You shall teach them diligently to your children, and shall talk of them when you sit in your house, and when you walk by the way, and when you lie down, and when you rise.</a:t>
            </a:r>
            <a:r>
              <a:rPr lang="en-US" sz="3000" dirty="0"/>
              <a:t>”</a:t>
            </a:r>
          </a:p>
        </p:txBody>
      </p:sp>
      <p:sp>
        <p:nvSpPr>
          <p:cNvPr id="4" name="TextBox 3"/>
          <p:cNvSpPr txBox="1"/>
          <p:nvPr/>
        </p:nvSpPr>
        <p:spPr>
          <a:xfrm>
            <a:off x="282009" y="5445760"/>
            <a:ext cx="7297351" cy="569387"/>
          </a:xfrm>
          <a:prstGeom prst="rect">
            <a:avLst/>
          </a:prstGeom>
          <a:noFill/>
        </p:spPr>
        <p:txBody>
          <a:bodyPr wrap="square" rtlCol="0">
            <a:spAutoFit/>
          </a:bodyPr>
          <a:lstStyle/>
          <a:p>
            <a:r>
              <a:rPr lang="en-US" sz="3100" dirty="0"/>
              <a:t>Also Deut. 11:18,19 – identical instructions!</a:t>
            </a:r>
          </a:p>
        </p:txBody>
      </p:sp>
    </p:spTree>
    <p:extLst>
      <p:ext uri="{BB962C8B-B14F-4D97-AF65-F5344CB8AC3E}">
        <p14:creationId xmlns:p14="http://schemas.microsoft.com/office/powerpoint/2010/main" val="186701601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PARENTS AS FAITH TEACHERS</a:t>
            </a:r>
          </a:p>
        </p:txBody>
      </p:sp>
      <p:sp>
        <p:nvSpPr>
          <p:cNvPr id="3" name="Content Placeholder 2"/>
          <p:cNvSpPr>
            <a:spLocks noGrp="1"/>
          </p:cNvSpPr>
          <p:nvPr>
            <p:ph idx="1"/>
          </p:nvPr>
        </p:nvSpPr>
        <p:spPr>
          <a:xfrm>
            <a:off x="188409" y="1473111"/>
            <a:ext cx="8776535" cy="5384889"/>
          </a:xfrm>
        </p:spPr>
        <p:txBody>
          <a:bodyPr>
            <a:normAutofit/>
          </a:bodyPr>
          <a:lstStyle/>
          <a:p>
            <a:pPr marL="0" indent="0">
              <a:buNone/>
            </a:pPr>
            <a:r>
              <a:rPr lang="en-US" sz="3600" dirty="0"/>
              <a:t>PROVERBS 1:8,9:  </a:t>
            </a:r>
          </a:p>
          <a:p>
            <a:pPr marL="0" indent="0">
              <a:buNone/>
            </a:pPr>
            <a:r>
              <a:rPr lang="en-US" sz="3600" dirty="0"/>
              <a:t>“Hear, my son your Father’s instruction, </a:t>
            </a:r>
          </a:p>
          <a:p>
            <a:pPr marL="0" indent="0">
              <a:buNone/>
            </a:pPr>
            <a:r>
              <a:rPr lang="en-US" sz="3600" dirty="0"/>
              <a:t>	and forsake not your mother’s teaching, </a:t>
            </a:r>
          </a:p>
          <a:p>
            <a:pPr marL="0" indent="0">
              <a:buNone/>
            </a:pPr>
            <a:r>
              <a:rPr lang="en-US" sz="3600" dirty="0"/>
              <a:t>for they are a graceful garland for your head </a:t>
            </a:r>
          </a:p>
          <a:p>
            <a:pPr marL="0" indent="0">
              <a:buNone/>
            </a:pPr>
            <a:r>
              <a:rPr lang="en-US" sz="3600" dirty="0"/>
              <a:t>	and pendants for your neck.”</a:t>
            </a:r>
          </a:p>
        </p:txBody>
      </p:sp>
    </p:spTree>
    <p:extLst>
      <p:ext uri="{BB962C8B-B14F-4D97-AF65-F5344CB8AC3E}">
        <p14:creationId xmlns:p14="http://schemas.microsoft.com/office/powerpoint/2010/main" val="85201893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PARENTS AS FAITH TEACHERS</a:t>
            </a:r>
          </a:p>
        </p:txBody>
      </p:sp>
      <p:sp>
        <p:nvSpPr>
          <p:cNvPr id="3" name="Content Placeholder 2"/>
          <p:cNvSpPr>
            <a:spLocks noGrp="1"/>
          </p:cNvSpPr>
          <p:nvPr>
            <p:ph idx="1"/>
          </p:nvPr>
        </p:nvSpPr>
        <p:spPr>
          <a:xfrm>
            <a:off x="188409" y="1473111"/>
            <a:ext cx="8776535" cy="5384889"/>
          </a:xfrm>
        </p:spPr>
        <p:txBody>
          <a:bodyPr>
            <a:normAutofit/>
          </a:bodyPr>
          <a:lstStyle/>
          <a:p>
            <a:pPr marL="0" indent="0">
              <a:buNone/>
            </a:pPr>
            <a:r>
              <a:rPr lang="en-US" sz="3600" dirty="0"/>
              <a:t>II Timothy 3:14,15:  “But as for you, continue in what you have learned and have firmly believed, </a:t>
            </a:r>
            <a:r>
              <a:rPr lang="en-US" sz="3600" u="sng" dirty="0"/>
              <a:t>knowing from whom you learned it, and how from childhood you have been acquainted with the sacred writings </a:t>
            </a:r>
            <a:r>
              <a:rPr lang="en-US" sz="3600" dirty="0"/>
              <a:t>which are able to make you wise for salvation through faith in Christ Jesus.”</a:t>
            </a:r>
          </a:p>
        </p:txBody>
      </p:sp>
    </p:spTree>
    <p:extLst>
      <p:ext uri="{BB962C8B-B14F-4D97-AF65-F5344CB8AC3E}">
        <p14:creationId xmlns:p14="http://schemas.microsoft.com/office/powerpoint/2010/main" val="92297217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10;&#10;Description automatically generated">
            <a:extLst>
              <a:ext uri="{FF2B5EF4-FFF2-40B4-BE49-F238E27FC236}">
                <a16:creationId xmlns:a16="http://schemas.microsoft.com/office/drawing/2014/main" id="{3C0E38E4-AB87-4664-BC05-CBE614B445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671" y="0"/>
            <a:ext cx="10957793" cy="6858000"/>
          </a:xfrm>
          <a:prstGeom prst="rect">
            <a:avLst/>
          </a:prstGeom>
        </p:spPr>
      </p:pic>
      <p:sp>
        <p:nvSpPr>
          <p:cNvPr id="5" name="TextBox 4">
            <a:extLst>
              <a:ext uri="{FF2B5EF4-FFF2-40B4-BE49-F238E27FC236}">
                <a16:creationId xmlns:a16="http://schemas.microsoft.com/office/drawing/2014/main" id="{E63BC509-B229-4106-9586-FA76D9868FB2}"/>
              </a:ext>
            </a:extLst>
          </p:cNvPr>
          <p:cNvSpPr txBox="1"/>
          <p:nvPr/>
        </p:nvSpPr>
        <p:spPr>
          <a:xfrm>
            <a:off x="4321916" y="593969"/>
            <a:ext cx="5619261" cy="1200329"/>
          </a:xfrm>
          <a:prstGeom prst="rect">
            <a:avLst/>
          </a:prstGeom>
          <a:noFill/>
        </p:spPr>
        <p:txBody>
          <a:bodyPr wrap="square" rtlCol="0">
            <a:spAutoFit/>
          </a:bodyPr>
          <a:lstStyle/>
          <a:p>
            <a:r>
              <a:rPr lang="en-US" sz="7200" b="1" dirty="0">
                <a:solidFill>
                  <a:srgbClr val="C08191"/>
                </a:solidFill>
                <a:effectLst>
                  <a:outerShdw blurRad="38100" dist="38100" dir="2700000" algn="tl">
                    <a:srgbClr val="000000">
                      <a:alpha val="43137"/>
                    </a:srgbClr>
                  </a:outerShdw>
                </a:effectLst>
                <a:latin typeface="Ubuntu" panose="020B0504030602030204" pitchFamily="34" charset="0"/>
              </a:rPr>
              <a:t>Mother’s</a:t>
            </a:r>
          </a:p>
        </p:txBody>
      </p:sp>
      <p:sp>
        <p:nvSpPr>
          <p:cNvPr id="7" name="TextBox 6">
            <a:extLst>
              <a:ext uri="{FF2B5EF4-FFF2-40B4-BE49-F238E27FC236}">
                <a16:creationId xmlns:a16="http://schemas.microsoft.com/office/drawing/2014/main" id="{4A717438-9712-403A-ABDB-D13FB857889A}"/>
              </a:ext>
            </a:extLst>
          </p:cNvPr>
          <p:cNvSpPr txBox="1"/>
          <p:nvPr/>
        </p:nvSpPr>
        <p:spPr>
          <a:xfrm>
            <a:off x="4107006" y="2516538"/>
            <a:ext cx="5619261" cy="584775"/>
          </a:xfrm>
          <a:prstGeom prst="rect">
            <a:avLst/>
          </a:prstGeom>
          <a:noFill/>
        </p:spPr>
        <p:txBody>
          <a:bodyPr wrap="square" rtlCol="0">
            <a:spAutoFit/>
          </a:bodyPr>
          <a:lstStyle/>
          <a:p>
            <a:r>
              <a:rPr lang="en-US" sz="3200" dirty="0">
                <a:solidFill>
                  <a:srgbClr val="C08191"/>
                </a:solidFill>
                <a:effectLst>
                  <a:outerShdw blurRad="38100" dist="38100" dir="2700000" algn="tl">
                    <a:srgbClr val="000000">
                      <a:alpha val="43137"/>
                    </a:srgbClr>
                  </a:outerShdw>
                </a:effectLst>
                <a:latin typeface="Ubuntu" panose="020B0504030602030204" pitchFamily="34" charset="0"/>
              </a:rPr>
              <a:t>with Amalie </a:t>
            </a:r>
            <a:r>
              <a:rPr lang="en-US" sz="3200" dirty="0" err="1">
                <a:solidFill>
                  <a:srgbClr val="C08191"/>
                </a:solidFill>
                <a:effectLst>
                  <a:outerShdw blurRad="38100" dist="38100" dir="2700000" algn="tl">
                    <a:srgbClr val="000000">
                      <a:alpha val="43137"/>
                    </a:srgbClr>
                  </a:outerShdw>
                </a:effectLst>
                <a:latin typeface="Ubuntu" panose="020B0504030602030204" pitchFamily="34" charset="0"/>
              </a:rPr>
              <a:t>Greeve</a:t>
            </a:r>
            <a:r>
              <a:rPr lang="en-US" sz="3200" dirty="0">
                <a:solidFill>
                  <a:srgbClr val="C08191"/>
                </a:solidFill>
                <a:effectLst>
                  <a:outerShdw blurRad="38100" dist="38100" dir="2700000" algn="tl">
                    <a:srgbClr val="000000">
                      <a:alpha val="43137"/>
                    </a:srgbClr>
                  </a:outerShdw>
                </a:effectLst>
                <a:latin typeface="Ubuntu" panose="020B0504030602030204" pitchFamily="34" charset="0"/>
              </a:rPr>
              <a:t>,</a:t>
            </a:r>
          </a:p>
        </p:txBody>
      </p:sp>
      <p:pic>
        <p:nvPicPr>
          <p:cNvPr id="10" name="Picture 9" descr="A close up of a sign&#10;&#10;Description automatically generated">
            <a:extLst>
              <a:ext uri="{FF2B5EF4-FFF2-40B4-BE49-F238E27FC236}">
                <a16:creationId xmlns:a16="http://schemas.microsoft.com/office/drawing/2014/main" id="{8E8D92EE-80CB-4386-A42D-40A286FA24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7230" y="5331245"/>
            <a:ext cx="1266606" cy="1407340"/>
          </a:xfrm>
          <a:prstGeom prst="rect">
            <a:avLst/>
          </a:prstGeom>
        </p:spPr>
      </p:pic>
      <p:sp>
        <p:nvSpPr>
          <p:cNvPr id="11" name="TextBox 10">
            <a:extLst>
              <a:ext uri="{FF2B5EF4-FFF2-40B4-BE49-F238E27FC236}">
                <a16:creationId xmlns:a16="http://schemas.microsoft.com/office/drawing/2014/main" id="{BC860435-E147-4950-AB11-8B1445690C42}"/>
              </a:ext>
            </a:extLst>
          </p:cNvPr>
          <p:cNvSpPr txBox="1"/>
          <p:nvPr/>
        </p:nvSpPr>
        <p:spPr>
          <a:xfrm>
            <a:off x="4071837" y="3106587"/>
            <a:ext cx="5619261" cy="584775"/>
          </a:xfrm>
          <a:prstGeom prst="rect">
            <a:avLst/>
          </a:prstGeom>
          <a:noFill/>
        </p:spPr>
        <p:txBody>
          <a:bodyPr wrap="square" rtlCol="0">
            <a:spAutoFit/>
          </a:bodyPr>
          <a:lstStyle/>
          <a:p>
            <a:r>
              <a:rPr lang="en-US" sz="3200" dirty="0">
                <a:solidFill>
                  <a:srgbClr val="C08191"/>
                </a:solidFill>
                <a:effectLst>
                  <a:outerShdw blurRad="38100" dist="38100" dir="2700000" algn="tl">
                    <a:srgbClr val="000000">
                      <a:alpha val="43137"/>
                    </a:srgbClr>
                  </a:outerShdw>
                </a:effectLst>
                <a:latin typeface="Ubuntu" panose="020B0504030602030204" pitchFamily="34" charset="0"/>
              </a:rPr>
              <a:t>Stephanie Chitwood,</a:t>
            </a:r>
          </a:p>
        </p:txBody>
      </p:sp>
      <p:sp>
        <p:nvSpPr>
          <p:cNvPr id="12" name="TextBox 11">
            <a:extLst>
              <a:ext uri="{FF2B5EF4-FFF2-40B4-BE49-F238E27FC236}">
                <a16:creationId xmlns:a16="http://schemas.microsoft.com/office/drawing/2014/main" id="{149C58C2-61EE-44D2-9CA6-8FE6F81FC3E9}"/>
              </a:ext>
            </a:extLst>
          </p:cNvPr>
          <p:cNvSpPr txBox="1"/>
          <p:nvPr/>
        </p:nvSpPr>
        <p:spPr>
          <a:xfrm>
            <a:off x="4060124" y="3743543"/>
            <a:ext cx="5619261" cy="584775"/>
          </a:xfrm>
          <a:prstGeom prst="rect">
            <a:avLst/>
          </a:prstGeom>
          <a:noFill/>
        </p:spPr>
        <p:txBody>
          <a:bodyPr wrap="square" rtlCol="0">
            <a:spAutoFit/>
          </a:bodyPr>
          <a:lstStyle/>
          <a:p>
            <a:r>
              <a:rPr lang="en-US" sz="3200" dirty="0">
                <a:solidFill>
                  <a:srgbClr val="C08191"/>
                </a:solidFill>
                <a:effectLst>
                  <a:outerShdw blurRad="38100" dist="38100" dir="2700000" algn="tl">
                    <a:srgbClr val="000000">
                      <a:alpha val="43137"/>
                    </a:srgbClr>
                  </a:outerShdw>
                </a:effectLst>
                <a:latin typeface="Ubuntu" panose="020B0504030602030204" pitchFamily="34" charset="0"/>
              </a:rPr>
              <a:t>Elisha </a:t>
            </a:r>
            <a:r>
              <a:rPr lang="en-US" sz="3200" dirty="0" err="1">
                <a:solidFill>
                  <a:srgbClr val="C08191"/>
                </a:solidFill>
                <a:effectLst>
                  <a:outerShdw blurRad="38100" dist="38100" dir="2700000" algn="tl">
                    <a:srgbClr val="000000">
                      <a:alpha val="43137"/>
                    </a:srgbClr>
                  </a:outerShdw>
                </a:effectLst>
                <a:latin typeface="Ubuntu" panose="020B0504030602030204" pitchFamily="34" charset="0"/>
              </a:rPr>
              <a:t>Hillegeist</a:t>
            </a:r>
            <a:r>
              <a:rPr lang="en-US" sz="3200" dirty="0">
                <a:solidFill>
                  <a:srgbClr val="C08191"/>
                </a:solidFill>
                <a:effectLst>
                  <a:outerShdw blurRad="38100" dist="38100" dir="2700000" algn="tl">
                    <a:srgbClr val="000000">
                      <a:alpha val="43137"/>
                    </a:srgbClr>
                  </a:outerShdw>
                </a:effectLst>
                <a:latin typeface="Ubuntu" panose="020B0504030602030204" pitchFamily="34" charset="0"/>
              </a:rPr>
              <a:t>,</a:t>
            </a:r>
          </a:p>
        </p:txBody>
      </p:sp>
      <p:sp>
        <p:nvSpPr>
          <p:cNvPr id="13" name="TextBox 12">
            <a:extLst>
              <a:ext uri="{FF2B5EF4-FFF2-40B4-BE49-F238E27FC236}">
                <a16:creationId xmlns:a16="http://schemas.microsoft.com/office/drawing/2014/main" id="{C6E8E24F-5086-4BA9-9F36-C5D1B8DE0890}"/>
              </a:ext>
            </a:extLst>
          </p:cNvPr>
          <p:cNvSpPr txBox="1"/>
          <p:nvPr/>
        </p:nvSpPr>
        <p:spPr>
          <a:xfrm>
            <a:off x="4083561" y="4323859"/>
            <a:ext cx="5619261" cy="584775"/>
          </a:xfrm>
          <a:prstGeom prst="rect">
            <a:avLst/>
          </a:prstGeom>
          <a:noFill/>
        </p:spPr>
        <p:txBody>
          <a:bodyPr wrap="square" rtlCol="0">
            <a:spAutoFit/>
          </a:bodyPr>
          <a:lstStyle/>
          <a:p>
            <a:r>
              <a:rPr lang="en-US" sz="3200" dirty="0">
                <a:solidFill>
                  <a:srgbClr val="C08191"/>
                </a:solidFill>
                <a:effectLst>
                  <a:outerShdw blurRad="38100" dist="38100" dir="2700000" algn="tl">
                    <a:srgbClr val="000000">
                      <a:alpha val="43137"/>
                    </a:srgbClr>
                  </a:outerShdw>
                </a:effectLst>
                <a:latin typeface="Ubuntu" panose="020B0504030602030204" pitchFamily="34" charset="0"/>
              </a:rPr>
              <a:t>&amp; </a:t>
            </a:r>
            <a:r>
              <a:rPr lang="en-US" sz="3200" dirty="0" err="1">
                <a:solidFill>
                  <a:srgbClr val="C08191"/>
                </a:solidFill>
                <a:effectLst>
                  <a:outerShdw blurRad="38100" dist="38100" dir="2700000" algn="tl">
                    <a:srgbClr val="000000">
                      <a:alpha val="43137"/>
                    </a:srgbClr>
                  </a:outerShdw>
                </a:effectLst>
                <a:latin typeface="Ubuntu" panose="020B0504030602030204" pitchFamily="34" charset="0"/>
              </a:rPr>
              <a:t>Kassi</a:t>
            </a:r>
            <a:r>
              <a:rPr lang="en-US" sz="3200" dirty="0">
                <a:solidFill>
                  <a:srgbClr val="C08191"/>
                </a:solidFill>
                <a:effectLst>
                  <a:outerShdw blurRad="38100" dist="38100" dir="2700000" algn="tl">
                    <a:srgbClr val="000000">
                      <a:alpha val="43137"/>
                    </a:srgbClr>
                  </a:outerShdw>
                </a:effectLst>
                <a:latin typeface="Ubuntu" panose="020B0504030602030204" pitchFamily="34" charset="0"/>
              </a:rPr>
              <a:t> Chapman</a:t>
            </a:r>
          </a:p>
        </p:txBody>
      </p:sp>
      <p:sp>
        <p:nvSpPr>
          <p:cNvPr id="14" name="TextBox 13">
            <a:extLst>
              <a:ext uri="{FF2B5EF4-FFF2-40B4-BE49-F238E27FC236}">
                <a16:creationId xmlns:a16="http://schemas.microsoft.com/office/drawing/2014/main" id="{5AB0CE39-C348-42BB-96AF-070BA4ACEE29}"/>
              </a:ext>
            </a:extLst>
          </p:cNvPr>
          <p:cNvSpPr txBox="1"/>
          <p:nvPr/>
        </p:nvSpPr>
        <p:spPr>
          <a:xfrm>
            <a:off x="4169519" y="1574795"/>
            <a:ext cx="5619261" cy="1046440"/>
          </a:xfrm>
          <a:prstGeom prst="rect">
            <a:avLst/>
          </a:prstGeom>
          <a:noFill/>
        </p:spPr>
        <p:txBody>
          <a:bodyPr wrap="square" rtlCol="0">
            <a:spAutoFit/>
          </a:bodyPr>
          <a:lstStyle/>
          <a:p>
            <a:r>
              <a:rPr lang="en-US" sz="6000" b="1" dirty="0">
                <a:solidFill>
                  <a:srgbClr val="C08191"/>
                </a:solidFill>
                <a:effectLst>
                  <a:outerShdw blurRad="38100" dist="38100" dir="2700000" algn="tl">
                    <a:srgbClr val="000000">
                      <a:alpha val="43137"/>
                    </a:srgbClr>
                  </a:outerShdw>
                </a:effectLst>
                <a:latin typeface="Ubuntu" panose="020B0504030602030204" pitchFamily="34" charset="0"/>
              </a:rPr>
              <a:t>Day Panel</a:t>
            </a:r>
          </a:p>
        </p:txBody>
      </p:sp>
    </p:spTree>
    <p:extLst>
      <p:ext uri="{BB962C8B-B14F-4D97-AF65-F5344CB8AC3E}">
        <p14:creationId xmlns:p14="http://schemas.microsoft.com/office/powerpoint/2010/main" val="2744155338"/>
      </p:ext>
    </p:extLst>
  </p:cSld>
  <p:clrMapOvr>
    <a:masterClrMapping/>
  </p:clrMapOvr>
  <p:transition>
    <p:fade/>
  </p:transition>
</p:sld>
</file>

<file path=ppt/theme/theme1.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5015</TotalTime>
  <Words>401</Words>
  <Application>Microsoft Office PowerPoint</Application>
  <PresentationFormat>On-screen Show (4:3)</PresentationFormat>
  <Paragraphs>61</Paragraphs>
  <Slides>27</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Ubuntu</vt:lpstr>
      <vt:lpstr>5_Office Theme</vt:lpstr>
      <vt:lpstr>PowerPoint Presentation</vt:lpstr>
      <vt:lpstr>PowerPoint Presentation</vt:lpstr>
      <vt:lpstr>PowerPoint Presentation</vt:lpstr>
      <vt:lpstr>PARENTS AS FAITH TEACHERS</vt:lpstr>
      <vt:lpstr>PARENTS AS FAITH TEACHERS</vt:lpstr>
      <vt:lpstr>PARENTS AS FAITH TEACHERS</vt:lpstr>
      <vt:lpstr>PARENTS AS FAITH TEACHERS</vt:lpstr>
      <vt:lpstr>PARENTS AS FAITH TEACHERS</vt:lpstr>
      <vt:lpstr>PowerPoint Presentation</vt:lpstr>
      <vt:lpstr>PowerPoint Presentation</vt:lpstr>
      <vt:lpstr>MOTHER’S DAY PANEL</vt:lpstr>
      <vt:lpstr>ELISHA HILLEGEIST</vt:lpstr>
      <vt:lpstr>ELISHA HILLEGEIST</vt:lpstr>
      <vt:lpstr>ELISHA HILLEGEIST</vt:lpstr>
      <vt:lpstr>MOTHER’S DAY PANEL</vt:lpstr>
      <vt:lpstr>KASSI CHAPMAN</vt:lpstr>
      <vt:lpstr>KASSI CHAPMAN</vt:lpstr>
      <vt:lpstr>KASSI CHAPMAN</vt:lpstr>
      <vt:lpstr>MOTHER’S DAY PANEL</vt:lpstr>
      <vt:lpstr>STEPHANIE CHITWOOD</vt:lpstr>
      <vt:lpstr>STEPHANIE CHITWOOD</vt:lpstr>
      <vt:lpstr>STEPHANIE CHITWOOD</vt:lpstr>
      <vt:lpstr>STEPHANIE CHITWOOD</vt:lpstr>
      <vt:lpstr>MOTHER’S DAY PANEL</vt:lpstr>
      <vt:lpstr>AMALIE GREEVE</vt:lpstr>
      <vt:lpstr>AMALIE GREEVE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 HOPE COMMUNITY CHURCH</dc:creator>
  <cp:lastModifiedBy> </cp:lastModifiedBy>
  <cp:revision>119</cp:revision>
  <dcterms:created xsi:type="dcterms:W3CDTF">2018-11-04T18:47:08Z</dcterms:created>
  <dcterms:modified xsi:type="dcterms:W3CDTF">2019-05-13T16:21:45Z</dcterms:modified>
</cp:coreProperties>
</file>