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6" r:id="rId2"/>
  </p:sldMasterIdLst>
  <p:notesMasterIdLst>
    <p:notesMasterId r:id="rId22"/>
  </p:notesMasterIdLst>
  <p:sldIdLst>
    <p:sldId id="982" r:id="rId3"/>
    <p:sldId id="862" r:id="rId4"/>
    <p:sldId id="1339" r:id="rId5"/>
    <p:sldId id="1338" r:id="rId6"/>
    <p:sldId id="1340" r:id="rId7"/>
    <p:sldId id="1345" r:id="rId8"/>
    <p:sldId id="1346" r:id="rId9"/>
    <p:sldId id="1347" r:id="rId10"/>
    <p:sldId id="1348" r:id="rId11"/>
    <p:sldId id="1349" r:id="rId12"/>
    <p:sldId id="1299" r:id="rId13"/>
    <p:sldId id="1336" r:id="rId14"/>
    <p:sldId id="1335" r:id="rId15"/>
    <p:sldId id="1334" r:id="rId16"/>
    <p:sldId id="1341" r:id="rId17"/>
    <p:sldId id="1342" r:id="rId18"/>
    <p:sldId id="1350" r:id="rId19"/>
    <p:sldId id="263" r:id="rId20"/>
    <p:sldId id="1343" r:id="rId21"/>
  </p:sldIdLst>
  <p:sldSz cx="9144000" cy="6858000" type="screen4x3"/>
  <p:notesSz cx="9296400" cy="6881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W HOPE COMMUNITY CHURCH" initials="NHCC"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F5697"/>
    <a:srgbClr val="2B528B"/>
    <a:srgbClr val="026490"/>
    <a:srgbClr val="25A0CB"/>
    <a:srgbClr val="C8780E"/>
    <a:srgbClr val="F1E8E0"/>
    <a:srgbClr val="7A002E"/>
    <a:srgbClr val="413217"/>
    <a:srgbClr val="342F24"/>
    <a:srgbClr val="7849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23" autoAdjust="0"/>
    <p:restoredTop sz="94660"/>
  </p:normalViewPr>
  <p:slideViewPr>
    <p:cSldViewPr snapToGrid="0">
      <p:cViewPr varScale="1">
        <p:scale>
          <a:sx n="110" d="100"/>
          <a:sy n="110" d="100"/>
        </p:scale>
        <p:origin x="1164" y="114"/>
      </p:cViewPr>
      <p:guideLst>
        <p:guide orient="horz" pos="2160"/>
        <p:guide pos="2880"/>
      </p:guideLst>
    </p:cSldViewPr>
  </p:slideViewPr>
  <p:notesTextViewPr>
    <p:cViewPr>
      <p:scale>
        <a:sx n="3" d="2"/>
        <a:sy n="3" d="2"/>
      </p:scale>
      <p:origin x="0" y="0"/>
    </p:cViewPr>
  </p:notesTextViewPr>
  <p:sorterViewPr>
    <p:cViewPr varScale="1">
      <p:scale>
        <a:sx n="1" d="1"/>
        <a:sy n="1" d="1"/>
      </p:scale>
      <p:origin x="0" y="-27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5265809" y="0"/>
            <a:ext cx="4028440" cy="344091"/>
          </a:xfrm>
          <a:prstGeom prst="rect">
            <a:avLst/>
          </a:prstGeom>
        </p:spPr>
        <p:txBody>
          <a:bodyPr vert="horz" lIns="92446" tIns="46223" rIns="92446" bIns="46223" rtlCol="0"/>
          <a:lstStyle>
            <a:lvl1pPr algn="r">
              <a:defRPr sz="1200"/>
            </a:lvl1pPr>
          </a:lstStyle>
          <a:p>
            <a:fld id="{899ACD25-4F95-4891-9E0D-90A6CEC2F40C}" type="datetimeFigureOut">
              <a:rPr lang="en-US" smtClean="0"/>
              <a:t>11/5/2018</a:t>
            </a:fld>
            <a:endParaRPr lang="en-US"/>
          </a:p>
        </p:txBody>
      </p:sp>
      <p:sp>
        <p:nvSpPr>
          <p:cNvPr id="4" name="Slide Image Placeholder 3"/>
          <p:cNvSpPr>
            <a:spLocks noGrp="1" noRot="1" noChangeAspect="1"/>
          </p:cNvSpPr>
          <p:nvPr>
            <p:ph type="sldImg" idx="2"/>
          </p:nvPr>
        </p:nvSpPr>
        <p:spPr>
          <a:xfrm>
            <a:off x="2927350" y="515938"/>
            <a:ext cx="3441700" cy="2581275"/>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929640" y="3268861"/>
            <a:ext cx="7437120" cy="3096816"/>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36528"/>
            <a:ext cx="4028440" cy="344091"/>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536528"/>
            <a:ext cx="4028440" cy="344091"/>
          </a:xfrm>
          <a:prstGeom prst="rect">
            <a:avLst/>
          </a:prstGeom>
        </p:spPr>
        <p:txBody>
          <a:bodyPr vert="horz" lIns="92446" tIns="46223" rIns="92446" bIns="46223" rtlCol="0" anchor="b"/>
          <a:lstStyle>
            <a:lvl1pPr algn="r">
              <a:defRPr sz="1200"/>
            </a:lvl1pPr>
          </a:lstStyle>
          <a:p>
            <a:fld id="{494D3BFB-D1C6-48C8-A46B-B7D0457C5EC7}" type="slidenum">
              <a:rPr lang="en-US" smtClean="0"/>
              <a:t>‹#›</a:t>
            </a:fld>
            <a:endParaRPr lang="en-US"/>
          </a:p>
        </p:txBody>
      </p:sp>
    </p:spTree>
    <p:extLst>
      <p:ext uri="{BB962C8B-B14F-4D97-AF65-F5344CB8AC3E}">
        <p14:creationId xmlns:p14="http://schemas.microsoft.com/office/powerpoint/2010/main" val="81744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10748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2116669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265671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131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ADCFE2-C9D0-4AE0-B544-5325F5376599}"/>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808" y="1558"/>
            <a:ext cx="9138228" cy="6854883"/>
          </a:xfrm>
          <a:prstGeom prst="rect">
            <a:avLst/>
          </a:prstGeom>
          <a:noFill/>
        </p:spPr>
      </p:pic>
      <p:sp>
        <p:nvSpPr>
          <p:cNvPr id="9" name="Rectangle 8">
            <a:extLst>
              <a:ext uri="{FF2B5EF4-FFF2-40B4-BE49-F238E27FC236}">
                <a16:creationId xmlns:a16="http://schemas.microsoft.com/office/drawing/2014/main" id="{27FD6E0A-F623-4264-A47E-1AFC0B5F0227}"/>
              </a:ext>
            </a:extLst>
          </p:cNvPr>
          <p:cNvSpPr/>
          <p:nvPr userDrawn="1"/>
        </p:nvSpPr>
        <p:spPr>
          <a:xfrm>
            <a:off x="-205099" y="171691"/>
            <a:ext cx="9460889" cy="1076980"/>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8F3D58B6-739D-4C03-BE4D-B8B8A79C0591}"/>
              </a:ext>
            </a:extLst>
          </p:cNvPr>
          <p:cNvSpPr>
            <a:spLocks noGrp="1"/>
          </p:cNvSpPr>
          <p:nvPr>
            <p:ph type="title"/>
          </p:nvPr>
        </p:nvSpPr>
        <p:spPr>
          <a:xfrm>
            <a:off x="202224" y="67009"/>
            <a:ext cx="8830682" cy="1325563"/>
          </a:xfrm>
        </p:spPr>
        <p:txBody>
          <a:bodyPr/>
          <a:lstStyle>
            <a:lvl1pPr>
              <a:defRPr b="0" cap="all" baseline="0">
                <a:solidFill>
                  <a:schemeClr val="bg1"/>
                </a:solidFill>
                <a:latin typeface="Tw Cen MT" panose="020B0602020104020603" pitchFamily="34" charset="0"/>
              </a:defRPr>
            </a:lvl1pPr>
          </a:lstStyle>
          <a:p>
            <a:r>
              <a:rPr lang="en-US" dirty="0"/>
              <a:t>Click to edit Master title style</a:t>
            </a:r>
          </a:p>
        </p:txBody>
      </p:sp>
      <p:sp>
        <p:nvSpPr>
          <p:cNvPr id="11" name="Rectangle 10">
            <a:extLst>
              <a:ext uri="{FF2B5EF4-FFF2-40B4-BE49-F238E27FC236}">
                <a16:creationId xmlns:a16="http://schemas.microsoft.com/office/drawing/2014/main" id="{099FFF2D-EBEC-4901-B3D4-3F5223EA7DFB}"/>
              </a:ext>
            </a:extLst>
          </p:cNvPr>
          <p:cNvSpPr/>
          <p:nvPr userDrawn="1"/>
        </p:nvSpPr>
        <p:spPr>
          <a:xfrm>
            <a:off x="128186" y="1387687"/>
            <a:ext cx="8904719" cy="533379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17622F7B-EE07-4788-B5A8-B42B48121635}"/>
              </a:ext>
            </a:extLst>
          </p:cNvPr>
          <p:cNvSpPr>
            <a:spLocks noGrp="1"/>
          </p:cNvSpPr>
          <p:nvPr>
            <p:ph idx="1"/>
          </p:nvPr>
        </p:nvSpPr>
        <p:spPr>
          <a:xfrm>
            <a:off x="202224" y="1531588"/>
            <a:ext cx="8813590" cy="51898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4789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372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683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11/5/2018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499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11/5/2018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2099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11/5/2018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423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147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AA60F2-5FC0-42EF-8B9C-8164E02BFD5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808" y="1558"/>
            <a:ext cx="9138228" cy="6854883"/>
          </a:xfrm>
          <a:prstGeom prst="rect">
            <a:avLst/>
          </a:prstGeom>
          <a:noFill/>
        </p:spPr>
      </p:pic>
      <p:sp>
        <p:nvSpPr>
          <p:cNvPr id="10" name="Rectangle 9">
            <a:extLst>
              <a:ext uri="{FF2B5EF4-FFF2-40B4-BE49-F238E27FC236}">
                <a16:creationId xmlns:a16="http://schemas.microsoft.com/office/drawing/2014/main" id="{F8E24EE3-F3B6-47DE-8ACD-77BE788A9E84}"/>
              </a:ext>
            </a:extLst>
          </p:cNvPr>
          <p:cNvSpPr/>
          <p:nvPr userDrawn="1"/>
        </p:nvSpPr>
        <p:spPr>
          <a:xfrm>
            <a:off x="-205099" y="171691"/>
            <a:ext cx="9460889" cy="1076980"/>
          </a:xfrm>
          <a:prstGeom prst="rect">
            <a:avLst/>
          </a:prstGeom>
          <a:solidFill>
            <a:schemeClr val="tx1">
              <a:lumMod val="50000"/>
              <a:lumOff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2224" y="67009"/>
            <a:ext cx="8830682" cy="1325563"/>
          </a:xfrm>
        </p:spPr>
        <p:txBody>
          <a:bodyPr>
            <a:noAutofit/>
          </a:bodyPr>
          <a:lstStyle>
            <a:lvl1pPr>
              <a:defRPr sz="5500" b="0" cap="all" baseline="0">
                <a:solidFill>
                  <a:schemeClr val="bg1"/>
                </a:solidFill>
                <a:effectLst/>
                <a:latin typeface="Tw Cen MT" panose="020B0602020104020603" pitchFamily="34" charset="0"/>
              </a:defRPr>
            </a:lvl1pPr>
          </a:lstStyle>
          <a:p>
            <a:r>
              <a:rPr lang="en-US" dirty="0"/>
              <a:t>Click to edit Master title</a:t>
            </a:r>
          </a:p>
        </p:txBody>
      </p:sp>
      <p:sp>
        <p:nvSpPr>
          <p:cNvPr id="9" name="Rectangle 8">
            <a:extLst>
              <a:ext uri="{FF2B5EF4-FFF2-40B4-BE49-F238E27FC236}">
                <a16:creationId xmlns:a16="http://schemas.microsoft.com/office/drawing/2014/main" id="{F9526E21-7597-4FAF-8C0F-D966064266FF}"/>
              </a:ext>
            </a:extLst>
          </p:cNvPr>
          <p:cNvSpPr/>
          <p:nvPr userDrawn="1"/>
        </p:nvSpPr>
        <p:spPr>
          <a:xfrm>
            <a:off x="128186" y="1387687"/>
            <a:ext cx="8904719" cy="533379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02224" y="1531588"/>
            <a:ext cx="8813590" cy="51898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CF4CEE4-815D-451B-96FB-9D21C7BDC208}" type="datetimeFigureOut">
              <a:rPr lang="en-US" smtClean="0"/>
              <a:t>11/5/2018</a:t>
            </a:fld>
            <a:endParaRPr lang="en-US"/>
          </a:p>
        </p:txBody>
      </p:sp>
    </p:spTree>
    <p:extLst>
      <p:ext uri="{BB962C8B-B14F-4D97-AF65-F5344CB8AC3E}">
        <p14:creationId xmlns:p14="http://schemas.microsoft.com/office/powerpoint/2010/main" val="4070309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490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372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069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238887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t>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955443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t>11/5/2018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306163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t>11/5/2018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624300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t>11/5/2018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202134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t>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502244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t>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47211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t>11/5/2018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t>‹#›</a:t>
            </a:fld>
            <a:endParaRPr lang="en-US"/>
          </a:p>
        </p:txBody>
      </p:sp>
    </p:spTree>
    <p:extLst>
      <p:ext uri="{BB962C8B-B14F-4D97-AF65-F5344CB8AC3E}">
        <p14:creationId xmlns:p14="http://schemas.microsoft.com/office/powerpoint/2010/main" val="1251886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11/5/2018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624249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B2407-F046-4880-952C-79B2E8FF44FD}"/>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C418CDB7-B217-438D-9B6C-41A9FCA8820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702C89C-41F9-4C96-8CB5-95E3A201464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7392" y="224286"/>
            <a:ext cx="8169215" cy="6126911"/>
          </a:xfrm>
        </p:spPr>
      </p:pic>
    </p:spTree>
    <p:extLst>
      <p:ext uri="{BB962C8B-B14F-4D97-AF65-F5344CB8AC3E}">
        <p14:creationId xmlns:p14="http://schemas.microsoft.com/office/powerpoint/2010/main" val="1604462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0" y="0"/>
            <a:ext cx="9141239" cy="6857142"/>
          </a:xfrm>
          <a:prstGeom prst="rect">
            <a:avLst/>
          </a:prstGeom>
        </p:spPr>
      </p:pic>
      <p:sp>
        <p:nvSpPr>
          <p:cNvPr id="4" name="Rounded Rectangle 6">
            <a:extLst>
              <a:ext uri="{FF2B5EF4-FFF2-40B4-BE49-F238E27FC236}">
                <a16:creationId xmlns:a16="http://schemas.microsoft.com/office/drawing/2014/main" id="{E37E17E9-0EC7-41C6-A4B2-031A413030EB}"/>
              </a:ext>
            </a:extLst>
          </p:cNvPr>
          <p:cNvSpPr/>
          <p:nvPr/>
        </p:nvSpPr>
        <p:spPr>
          <a:xfrm>
            <a:off x="157940" y="432261"/>
            <a:ext cx="8819804" cy="6051666"/>
          </a:xfrm>
          <a:prstGeom prst="roundRect">
            <a:avLst>
              <a:gd name="adj" fmla="val 7895"/>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3088" lvl="1" indent="-457200">
              <a:lnSpc>
                <a:spcPct val="120000"/>
              </a:lnSpc>
              <a:buFont typeface="+mj-lt"/>
              <a:buAutoNum type="arabicPeriod"/>
            </a:pPr>
            <a:r>
              <a:rPr lang="en-US" sz="2200" dirty="0"/>
              <a:t>Aiming for Love (1:1-7) – Deaver  </a:t>
            </a:r>
            <a:r>
              <a:rPr lang="en-US" sz="2200" i="1" dirty="0"/>
              <a:t>July 15, 2018!</a:t>
            </a:r>
          </a:p>
          <a:p>
            <a:pPr marL="573088" lvl="1" indent="-457200">
              <a:lnSpc>
                <a:spcPct val="120000"/>
              </a:lnSpc>
              <a:buFont typeface="+mj-lt"/>
              <a:buAutoNum type="arabicPeriod"/>
            </a:pPr>
            <a:r>
              <a:rPr lang="en-US" sz="2200" dirty="0"/>
              <a:t>What about the Law (1:8-11) – Geldart</a:t>
            </a:r>
          </a:p>
          <a:p>
            <a:pPr marL="573088" lvl="1" indent="-457200">
              <a:lnSpc>
                <a:spcPct val="120000"/>
              </a:lnSpc>
              <a:buFont typeface="+mj-lt"/>
              <a:buAutoNum type="arabicPeriod"/>
            </a:pPr>
            <a:r>
              <a:rPr lang="en-US" sz="2200" dirty="0"/>
              <a:t>The Importance of Testimonies (1:12-20) – Ricky</a:t>
            </a:r>
          </a:p>
          <a:p>
            <a:pPr marL="573088" lvl="1" indent="-457200">
              <a:lnSpc>
                <a:spcPct val="120000"/>
              </a:lnSpc>
              <a:buFont typeface="+mj-lt"/>
              <a:buAutoNum type="arabicPeriod"/>
            </a:pPr>
            <a:r>
              <a:rPr lang="en-US" sz="2200" dirty="0"/>
              <a:t>First of All, Pray (2:1-10) – Geldart</a:t>
            </a:r>
          </a:p>
          <a:p>
            <a:pPr marL="573088" lvl="1" indent="-457200">
              <a:lnSpc>
                <a:spcPct val="120000"/>
              </a:lnSpc>
              <a:buFont typeface="+mj-lt"/>
              <a:buAutoNum type="arabicPeriod"/>
            </a:pPr>
            <a:r>
              <a:rPr lang="en-US" sz="2200" dirty="0"/>
              <a:t>What the Bible says about Homosexuality (1:8-11) – Deaver</a:t>
            </a:r>
          </a:p>
          <a:p>
            <a:pPr marL="573088" lvl="1" indent="-457200">
              <a:lnSpc>
                <a:spcPct val="120000"/>
              </a:lnSpc>
              <a:buFont typeface="+mj-lt"/>
              <a:buAutoNum type="arabicPeriod"/>
            </a:pPr>
            <a:r>
              <a:rPr lang="en-US" sz="2200" dirty="0"/>
              <a:t>Reclaiming Spiritual Warfare (1:18-20) – Geldart</a:t>
            </a:r>
          </a:p>
          <a:p>
            <a:pPr marL="573088" lvl="1" indent="-457200">
              <a:lnSpc>
                <a:spcPct val="120000"/>
              </a:lnSpc>
              <a:buFont typeface="+mj-lt"/>
              <a:buAutoNum type="arabicPeriod"/>
            </a:pPr>
            <a:r>
              <a:rPr lang="en-US" sz="2200" dirty="0"/>
              <a:t>Can Women Teach in the Church? (2:11-15) – Deaver</a:t>
            </a:r>
          </a:p>
          <a:p>
            <a:pPr marL="573088" lvl="1" indent="-457200">
              <a:lnSpc>
                <a:spcPct val="120000"/>
              </a:lnSpc>
              <a:buFont typeface="+mj-lt"/>
              <a:buAutoNum type="arabicPeriod"/>
            </a:pPr>
            <a:r>
              <a:rPr lang="en-US" sz="2200" dirty="0"/>
              <a:t>Women Teaching and Leading in the Bible (2:11-15) – Deaver</a:t>
            </a:r>
          </a:p>
          <a:p>
            <a:pPr marL="573088" lvl="1" indent="-457200">
              <a:lnSpc>
                <a:spcPct val="120000"/>
              </a:lnSpc>
              <a:buFont typeface="+mj-lt"/>
              <a:buAutoNum type="arabicPeriod"/>
            </a:pPr>
            <a:r>
              <a:rPr lang="en-US" sz="2200" dirty="0"/>
              <a:t>Membership in the Household of God (3:14-16) - Deaver</a:t>
            </a:r>
          </a:p>
          <a:p>
            <a:pPr marL="573088" lvl="1" indent="-457200">
              <a:lnSpc>
                <a:spcPct val="120000"/>
              </a:lnSpc>
              <a:buFont typeface="+mj-lt"/>
              <a:buAutoNum type="arabicPeriod"/>
            </a:pPr>
            <a:r>
              <a:rPr lang="en-US" sz="2200" dirty="0"/>
              <a:t>Leadership in the Household of God (3:1-13) – Geldart</a:t>
            </a:r>
          </a:p>
          <a:p>
            <a:pPr marL="573088" lvl="1" indent="-457200">
              <a:lnSpc>
                <a:spcPct val="120000"/>
              </a:lnSpc>
              <a:buFont typeface="+mj-lt"/>
              <a:buAutoNum type="arabicPeriod"/>
            </a:pPr>
            <a:r>
              <a:rPr lang="en-US" sz="2200" dirty="0"/>
              <a:t>Training for Godliness (4:1-11) – Deaver</a:t>
            </a:r>
          </a:p>
          <a:p>
            <a:pPr marL="573088" lvl="1" indent="-457200">
              <a:lnSpc>
                <a:spcPct val="120000"/>
              </a:lnSpc>
              <a:buFont typeface="+mj-lt"/>
              <a:buAutoNum type="arabicPeriod"/>
            </a:pPr>
            <a:r>
              <a:rPr lang="en-US" sz="2200" dirty="0"/>
              <a:t>Using Money in the Household of God (5:3-25) – Geldart</a:t>
            </a:r>
          </a:p>
          <a:p>
            <a:pPr marL="573088" lvl="1" indent="-457200">
              <a:lnSpc>
                <a:spcPct val="120000"/>
              </a:lnSpc>
              <a:buFont typeface="+mj-lt"/>
              <a:buAutoNum type="arabicPeriod"/>
            </a:pPr>
            <a:r>
              <a:rPr lang="en-US" sz="2200" dirty="0"/>
              <a:t>Aiming for Love with our Personal Finances (6:1-10,17-19) – </a:t>
            </a:r>
            <a:r>
              <a:rPr lang="en-US" sz="2200" dirty="0" err="1"/>
              <a:t>Renberg</a:t>
            </a:r>
            <a:endParaRPr lang="en-US" sz="2200" dirty="0"/>
          </a:p>
          <a:p>
            <a:pPr marL="573088" lvl="1" indent="-457200">
              <a:lnSpc>
                <a:spcPct val="120000"/>
              </a:lnSpc>
              <a:buFont typeface="+mj-lt"/>
              <a:buAutoNum type="arabicPeriod"/>
            </a:pPr>
            <a:r>
              <a:rPr lang="en-US" sz="2200" dirty="0"/>
              <a:t>Biblical Guidance on Youngness and Oldness (4:12-5:2) – Ron </a:t>
            </a:r>
          </a:p>
        </p:txBody>
      </p:sp>
      <p:pic>
        <p:nvPicPr>
          <p:cNvPr id="3" name="Picture 2">
            <a:extLst>
              <a:ext uri="{FF2B5EF4-FFF2-40B4-BE49-F238E27FC236}">
                <a16:creationId xmlns:a16="http://schemas.microsoft.com/office/drawing/2014/main" id="{FA17011F-4102-414E-8830-BBAA08C28CF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1000"/>
                    </a14:imgEffect>
                  </a14:imgLayer>
                </a14:imgProps>
              </a:ext>
              <a:ext uri="{28A0092B-C50C-407E-A947-70E740481C1C}">
                <a14:useLocalDpi xmlns:a14="http://schemas.microsoft.com/office/drawing/2010/main" val="0"/>
              </a:ext>
            </a:extLst>
          </a:blip>
          <a:srcRect l="838" t="-4307" r="445" b="752"/>
          <a:stretch/>
        </p:blipFill>
        <p:spPr>
          <a:xfrm>
            <a:off x="-6935" y="59046"/>
            <a:ext cx="9137755" cy="6202606"/>
          </a:xfrm>
          <a:prstGeom prst="rect">
            <a:avLst/>
          </a:prstGeom>
        </p:spPr>
      </p:pic>
      <p:sp>
        <p:nvSpPr>
          <p:cNvPr id="5" name="Oval 4">
            <a:extLst>
              <a:ext uri="{FF2B5EF4-FFF2-40B4-BE49-F238E27FC236}">
                <a16:creationId xmlns:a16="http://schemas.microsoft.com/office/drawing/2014/main" id="{79D12DF8-BB0F-48D6-92CD-B6EA13975AAE}"/>
              </a:ext>
            </a:extLst>
          </p:cNvPr>
          <p:cNvSpPr/>
          <p:nvPr/>
        </p:nvSpPr>
        <p:spPr>
          <a:xfrm>
            <a:off x="7712766" y="4956465"/>
            <a:ext cx="1408115" cy="105671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2808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6:11-16</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27076"/>
            <a:ext cx="8813590" cy="5189888"/>
          </a:xfrm>
        </p:spPr>
        <p:txBody>
          <a:bodyPr>
            <a:noAutofit/>
          </a:bodyPr>
          <a:lstStyle/>
          <a:p>
            <a:pPr marL="0" indent="0">
              <a:lnSpc>
                <a:spcPct val="85000"/>
              </a:lnSpc>
              <a:buNone/>
            </a:pPr>
            <a:r>
              <a:rPr lang="en-US" sz="2700" b="1" baseline="30000" dirty="0"/>
              <a:t>11 </a:t>
            </a:r>
            <a:r>
              <a:rPr lang="en-US" sz="2700" dirty="0"/>
              <a:t>But as for you, O man of God, flee these things. Pursue righteousness, godliness, faith, love, steadfastness, gentleness.</a:t>
            </a:r>
            <a:r>
              <a:rPr lang="en-US" sz="2700" b="1" baseline="30000" dirty="0"/>
              <a:t>12 </a:t>
            </a:r>
            <a:r>
              <a:rPr lang="en-US" sz="2700" dirty="0"/>
              <a:t>Fight the good fight of the faith. Take hold of the eternal life to which you were called and about which you made the good confession in the presence of many witnesses.</a:t>
            </a:r>
            <a:br>
              <a:rPr lang="en-US" sz="2700" dirty="0"/>
            </a:br>
            <a:r>
              <a:rPr lang="en-US" sz="2700" b="1" baseline="30000" dirty="0"/>
              <a:t>13 </a:t>
            </a:r>
            <a:r>
              <a:rPr lang="en-US" sz="2700" dirty="0"/>
              <a:t>I charge you in the presence of God, who gives life to all things, and of Christ Jesus, who in his testimony before</a:t>
            </a:r>
            <a:br>
              <a:rPr lang="en-US" sz="2700" dirty="0"/>
            </a:br>
            <a:r>
              <a:rPr lang="en-US" sz="2700" dirty="0"/>
              <a:t>Pontius Pilate made the good confession, </a:t>
            </a:r>
            <a:r>
              <a:rPr lang="en-US" sz="2700" b="1" baseline="30000" dirty="0"/>
              <a:t>14 </a:t>
            </a:r>
            <a:r>
              <a:rPr lang="en-US" sz="2700" dirty="0"/>
              <a:t>to keep the commandment unstained and free from reproach until the appearing of our Lord Jesus Christ, </a:t>
            </a:r>
            <a:r>
              <a:rPr lang="en-US" sz="2700" b="1" baseline="30000" dirty="0"/>
              <a:t>15 </a:t>
            </a:r>
            <a:r>
              <a:rPr lang="en-US" sz="2700" dirty="0"/>
              <a:t>which he will display at the proper time—he who is the blessed and only Sovereign,</a:t>
            </a:r>
            <a:br>
              <a:rPr lang="en-US" sz="2700" dirty="0"/>
            </a:br>
            <a:r>
              <a:rPr lang="en-US" sz="2700" dirty="0"/>
              <a:t>the King of kings and Lord of lords, </a:t>
            </a:r>
            <a:r>
              <a:rPr lang="en-US" sz="2700" b="1" baseline="30000" dirty="0"/>
              <a:t>16 </a:t>
            </a:r>
            <a:r>
              <a:rPr lang="en-US" sz="2700" dirty="0"/>
              <a:t>who alone has immortality, who dwells in unapproachable light, whom no one has ever seen or can see. To him be honor and eternal dominion. Amen.</a:t>
            </a:r>
          </a:p>
        </p:txBody>
      </p:sp>
    </p:spTree>
    <p:extLst>
      <p:ext uri="{BB962C8B-B14F-4D97-AF65-F5344CB8AC3E}">
        <p14:creationId xmlns:p14="http://schemas.microsoft.com/office/powerpoint/2010/main" val="3806764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6:11-16</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27076"/>
            <a:ext cx="8813590" cy="5189888"/>
          </a:xfrm>
        </p:spPr>
        <p:txBody>
          <a:bodyPr>
            <a:noAutofit/>
          </a:bodyPr>
          <a:lstStyle/>
          <a:p>
            <a:pPr marL="0" indent="0">
              <a:lnSpc>
                <a:spcPct val="85000"/>
              </a:lnSpc>
              <a:buNone/>
            </a:pPr>
            <a:r>
              <a:rPr lang="en-US" sz="2700" b="1" baseline="30000" dirty="0"/>
              <a:t>11 </a:t>
            </a:r>
            <a:r>
              <a:rPr lang="en-US" sz="2700" dirty="0"/>
              <a:t>But as for you, O man of God, flee these things. </a:t>
            </a:r>
            <a:r>
              <a:rPr lang="en-US" sz="2700" dirty="0">
                <a:highlight>
                  <a:srgbClr val="FFFF00"/>
                </a:highlight>
              </a:rPr>
              <a:t>Pursue</a:t>
            </a:r>
            <a:r>
              <a:rPr lang="en-US" sz="2700" dirty="0"/>
              <a:t> righteousness, godliness, faith, love, steadfastness, gentleness.</a:t>
            </a:r>
            <a:r>
              <a:rPr lang="en-US" sz="2700" b="1" baseline="30000" dirty="0"/>
              <a:t>12 </a:t>
            </a:r>
            <a:r>
              <a:rPr lang="en-US" sz="2700" dirty="0">
                <a:highlight>
                  <a:srgbClr val="FFFF00"/>
                </a:highlight>
              </a:rPr>
              <a:t>Fight</a:t>
            </a:r>
            <a:r>
              <a:rPr lang="en-US" sz="2700" dirty="0"/>
              <a:t> the good fight of the faith. </a:t>
            </a:r>
            <a:r>
              <a:rPr lang="en-US" sz="2700" dirty="0">
                <a:highlight>
                  <a:srgbClr val="FFFF00"/>
                </a:highlight>
              </a:rPr>
              <a:t>Take hold</a:t>
            </a:r>
            <a:r>
              <a:rPr lang="en-US" sz="2700" dirty="0"/>
              <a:t> of the eternal life to which you were called and about which you made the good confession in the presence of many witnesses.</a:t>
            </a:r>
            <a:br>
              <a:rPr lang="en-US" sz="2700" dirty="0"/>
            </a:br>
            <a:r>
              <a:rPr lang="en-US" sz="2700" b="1" baseline="30000" dirty="0"/>
              <a:t>13 </a:t>
            </a:r>
            <a:r>
              <a:rPr lang="en-US" sz="2700" dirty="0"/>
              <a:t>I charge you in the presence of God, who gives life to all things, and of Christ Jesus, who in his testimony before</a:t>
            </a:r>
            <a:br>
              <a:rPr lang="en-US" sz="2700" dirty="0"/>
            </a:br>
            <a:r>
              <a:rPr lang="en-US" sz="2700" dirty="0"/>
              <a:t>Pontius Pilate made the good confession, </a:t>
            </a:r>
            <a:r>
              <a:rPr lang="en-US" sz="2700" b="1" baseline="30000" dirty="0"/>
              <a:t>14 </a:t>
            </a:r>
            <a:r>
              <a:rPr lang="en-US" sz="2700" dirty="0"/>
              <a:t>to keep the commandment unstained and free from reproach until the appearing of our Lord Jesus Christ, </a:t>
            </a:r>
            <a:r>
              <a:rPr lang="en-US" sz="2700" b="1" baseline="30000" dirty="0"/>
              <a:t>15 </a:t>
            </a:r>
            <a:r>
              <a:rPr lang="en-US" sz="2700" dirty="0"/>
              <a:t>which he will display at the proper time—he who is the blessed and only Sovereign,</a:t>
            </a:r>
            <a:br>
              <a:rPr lang="en-US" sz="2700" dirty="0"/>
            </a:br>
            <a:r>
              <a:rPr lang="en-US" sz="2700" dirty="0"/>
              <a:t>the King of kings and Lord of lords, </a:t>
            </a:r>
            <a:r>
              <a:rPr lang="en-US" sz="2700" b="1" baseline="30000" dirty="0"/>
              <a:t>16 </a:t>
            </a:r>
            <a:r>
              <a:rPr lang="en-US" sz="2700" dirty="0"/>
              <a:t>who alone has immortality, who dwells in unapproachable light, whom no one has ever seen or can see. To him be honor and eternal dominion. Amen.</a:t>
            </a:r>
          </a:p>
        </p:txBody>
      </p:sp>
    </p:spTree>
    <p:extLst>
      <p:ext uri="{BB962C8B-B14F-4D97-AF65-F5344CB8AC3E}">
        <p14:creationId xmlns:p14="http://schemas.microsoft.com/office/powerpoint/2010/main" val="104379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6:11-16</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27076"/>
            <a:ext cx="8813590" cy="5189888"/>
          </a:xfrm>
        </p:spPr>
        <p:txBody>
          <a:bodyPr>
            <a:noAutofit/>
          </a:bodyPr>
          <a:lstStyle/>
          <a:p>
            <a:pPr marL="0" indent="0">
              <a:lnSpc>
                <a:spcPct val="85000"/>
              </a:lnSpc>
              <a:buNone/>
            </a:pPr>
            <a:r>
              <a:rPr lang="en-US" sz="2700" b="1" baseline="30000" dirty="0"/>
              <a:t>11 </a:t>
            </a:r>
            <a:r>
              <a:rPr lang="en-US" sz="2700" dirty="0"/>
              <a:t>But as for you, O man of God, flee these things. </a:t>
            </a:r>
            <a:r>
              <a:rPr lang="en-US" sz="2700" dirty="0">
                <a:highlight>
                  <a:srgbClr val="FFFF00"/>
                </a:highlight>
              </a:rPr>
              <a:t>Pursue</a:t>
            </a:r>
            <a:r>
              <a:rPr lang="en-US" sz="2700" dirty="0"/>
              <a:t> righteousness, godliness, faith, love, steadfastness, gentleness.</a:t>
            </a:r>
            <a:r>
              <a:rPr lang="en-US" sz="2700" b="1" baseline="30000" dirty="0"/>
              <a:t>12 </a:t>
            </a:r>
            <a:r>
              <a:rPr lang="en-US" sz="2700" dirty="0">
                <a:highlight>
                  <a:srgbClr val="FFFF00"/>
                </a:highlight>
              </a:rPr>
              <a:t>Fight</a:t>
            </a:r>
            <a:r>
              <a:rPr lang="en-US" sz="2700" dirty="0"/>
              <a:t> the good fight of the faith. </a:t>
            </a:r>
            <a:r>
              <a:rPr lang="en-US" sz="2700" dirty="0">
                <a:highlight>
                  <a:srgbClr val="FFFF00"/>
                </a:highlight>
              </a:rPr>
              <a:t>Take hold</a:t>
            </a:r>
            <a:r>
              <a:rPr lang="en-US" sz="2700" dirty="0"/>
              <a:t> of the eternal life to which you were called and about which you made the good confession in the presence of many witnesses.</a:t>
            </a:r>
            <a:br>
              <a:rPr lang="en-US" sz="2700" dirty="0"/>
            </a:br>
            <a:r>
              <a:rPr lang="en-US" sz="2700" b="1" baseline="30000" dirty="0"/>
              <a:t>13 </a:t>
            </a:r>
            <a:r>
              <a:rPr lang="en-US" sz="2700" dirty="0"/>
              <a:t>I charge you in the presence of God, who gives life to all things, and of Christ Jesus, who in his testimony before</a:t>
            </a:r>
            <a:br>
              <a:rPr lang="en-US" sz="2700" dirty="0"/>
            </a:br>
            <a:r>
              <a:rPr lang="en-US" sz="2700" dirty="0"/>
              <a:t>Pontius Pilate made the good confession, </a:t>
            </a:r>
            <a:r>
              <a:rPr lang="en-US" sz="2700" b="1" baseline="30000" dirty="0"/>
              <a:t>14 </a:t>
            </a:r>
            <a:r>
              <a:rPr lang="en-US" sz="2700" dirty="0"/>
              <a:t>to keep the commandment unstained and free from reproach until the appearing of our Lord Jesus Christ, </a:t>
            </a:r>
            <a:r>
              <a:rPr lang="en-US" sz="2700" b="1" baseline="30000" dirty="0"/>
              <a:t>15 </a:t>
            </a:r>
            <a:r>
              <a:rPr lang="en-US" sz="2700" dirty="0"/>
              <a:t>which he will display at the proper time—he who is the blessed and only Sovereign,</a:t>
            </a:r>
            <a:br>
              <a:rPr lang="en-US" sz="2700" dirty="0"/>
            </a:br>
            <a:r>
              <a:rPr lang="en-US" sz="2700" dirty="0"/>
              <a:t>the King of kings and Lord of lords, </a:t>
            </a:r>
            <a:r>
              <a:rPr lang="en-US" sz="2700" b="1" baseline="30000" dirty="0"/>
              <a:t>16 </a:t>
            </a:r>
            <a:r>
              <a:rPr lang="en-US" sz="2700" dirty="0"/>
              <a:t>who alone has immortality, who dwells in unapproachable light, whom no one has ever seen or can see. To him be honor and eternal dominion. Amen.</a:t>
            </a:r>
          </a:p>
        </p:txBody>
      </p:sp>
      <p:sp>
        <p:nvSpPr>
          <p:cNvPr id="4" name="Rounded Rectangle 6">
            <a:extLst>
              <a:ext uri="{FF2B5EF4-FFF2-40B4-BE49-F238E27FC236}">
                <a16:creationId xmlns:a16="http://schemas.microsoft.com/office/drawing/2014/main" id="{A5A5F205-9038-4B27-9004-6338F5467F7D}"/>
              </a:ext>
            </a:extLst>
          </p:cNvPr>
          <p:cNvSpPr/>
          <p:nvPr/>
        </p:nvSpPr>
        <p:spPr>
          <a:xfrm>
            <a:off x="254854" y="2997562"/>
            <a:ext cx="8634291" cy="3369988"/>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3"/>
            <a:r>
              <a:rPr lang="en-US" sz="2700" b="1" u="sng" dirty="0"/>
              <a:t>2 Timothy 4:6-8</a:t>
            </a:r>
            <a:r>
              <a:rPr lang="en-US" sz="2700" dirty="0"/>
              <a:t>  </a:t>
            </a:r>
            <a:r>
              <a:rPr lang="en-US" sz="2700" b="1" baseline="30000" dirty="0"/>
              <a:t>6</a:t>
            </a:r>
            <a:r>
              <a:rPr lang="en-US" sz="2700" dirty="0"/>
              <a:t>… the time of my departure has come. </a:t>
            </a:r>
            <a:r>
              <a:rPr lang="en-US" sz="2700" b="1" baseline="30000" dirty="0"/>
              <a:t>7 </a:t>
            </a:r>
            <a:r>
              <a:rPr lang="en-US" sz="2700" dirty="0"/>
              <a:t>I have fought the good fight, I have finished the race, I have kept the faith. </a:t>
            </a:r>
            <a:r>
              <a:rPr lang="en-US" sz="2700" b="1" baseline="30000" dirty="0"/>
              <a:t>8 </a:t>
            </a:r>
            <a:r>
              <a:rPr lang="en-US" sz="2700" dirty="0"/>
              <a:t>Henceforth there is laid up for me the crown of righteousness, which the Lord, the righteous judge, will award to me on that day, and not only to me but also to all who have loved his appearing.</a:t>
            </a:r>
          </a:p>
        </p:txBody>
      </p:sp>
    </p:spTree>
    <p:extLst>
      <p:ext uri="{BB962C8B-B14F-4D97-AF65-F5344CB8AC3E}">
        <p14:creationId xmlns:p14="http://schemas.microsoft.com/office/powerpoint/2010/main" val="661663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6:11-16</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27076"/>
            <a:ext cx="8813590" cy="5189888"/>
          </a:xfrm>
        </p:spPr>
        <p:txBody>
          <a:bodyPr>
            <a:noAutofit/>
          </a:bodyPr>
          <a:lstStyle/>
          <a:p>
            <a:pPr marL="0" indent="0">
              <a:lnSpc>
                <a:spcPct val="85000"/>
              </a:lnSpc>
              <a:buNone/>
            </a:pPr>
            <a:r>
              <a:rPr lang="en-US" sz="2700" b="1" baseline="30000" dirty="0"/>
              <a:t>11 </a:t>
            </a:r>
            <a:r>
              <a:rPr lang="en-US" sz="2700" dirty="0"/>
              <a:t>But as for you, O man of God, flee these things. </a:t>
            </a:r>
            <a:r>
              <a:rPr lang="en-US" sz="2700" dirty="0">
                <a:highlight>
                  <a:srgbClr val="FFFF00"/>
                </a:highlight>
              </a:rPr>
              <a:t>Pursue</a:t>
            </a:r>
            <a:r>
              <a:rPr lang="en-US" sz="2700" dirty="0"/>
              <a:t> righteousness, godliness, faith, love, steadfastness, gentleness.</a:t>
            </a:r>
            <a:r>
              <a:rPr lang="en-US" sz="2700" b="1" baseline="30000" dirty="0"/>
              <a:t>12 </a:t>
            </a:r>
            <a:r>
              <a:rPr lang="en-US" sz="2700" dirty="0">
                <a:highlight>
                  <a:srgbClr val="FFFF00"/>
                </a:highlight>
              </a:rPr>
              <a:t>Fight</a:t>
            </a:r>
            <a:r>
              <a:rPr lang="en-US" sz="2700" dirty="0"/>
              <a:t> the good fight of the faith. </a:t>
            </a:r>
            <a:r>
              <a:rPr lang="en-US" sz="2700" dirty="0">
                <a:highlight>
                  <a:srgbClr val="FFFF00"/>
                </a:highlight>
              </a:rPr>
              <a:t>Take hold</a:t>
            </a:r>
            <a:r>
              <a:rPr lang="en-US" sz="2700" dirty="0"/>
              <a:t> of the eternal life to which you were called and about which you made the good confession in the presence of many witnesses.</a:t>
            </a:r>
            <a:br>
              <a:rPr lang="en-US" sz="2700" dirty="0"/>
            </a:br>
            <a:r>
              <a:rPr lang="en-US" sz="2700" b="1" baseline="30000" dirty="0"/>
              <a:t>13 </a:t>
            </a:r>
            <a:r>
              <a:rPr lang="en-US" sz="2700" dirty="0"/>
              <a:t>I charge you in the presence of God, who gives life to all things, and of Christ Jesus, who in his testimony before</a:t>
            </a:r>
            <a:br>
              <a:rPr lang="en-US" sz="2700" dirty="0"/>
            </a:br>
            <a:r>
              <a:rPr lang="en-US" sz="2700" dirty="0"/>
              <a:t>Pontius Pilate made the good confession, </a:t>
            </a:r>
            <a:r>
              <a:rPr lang="en-US" sz="2700" b="1" baseline="30000" dirty="0"/>
              <a:t>14 </a:t>
            </a:r>
            <a:r>
              <a:rPr lang="en-US" sz="2700" dirty="0"/>
              <a:t>to keep the commandment unstained and free from reproach until the appearing of our Lord Jesus Christ, </a:t>
            </a:r>
            <a:r>
              <a:rPr lang="en-US" sz="2700" b="1" baseline="30000" dirty="0"/>
              <a:t>15 </a:t>
            </a:r>
            <a:r>
              <a:rPr lang="en-US" sz="2700" dirty="0"/>
              <a:t>which he will display at the proper time—he who is the blessed and only Sovereign,</a:t>
            </a:r>
            <a:br>
              <a:rPr lang="en-US" sz="2700" dirty="0"/>
            </a:br>
            <a:r>
              <a:rPr lang="en-US" sz="2700" dirty="0"/>
              <a:t>the King of kings and Lord of lords, </a:t>
            </a:r>
            <a:r>
              <a:rPr lang="en-US" sz="2700" b="1" baseline="30000" dirty="0"/>
              <a:t>16 </a:t>
            </a:r>
            <a:r>
              <a:rPr lang="en-US" sz="2700" dirty="0"/>
              <a:t>who alone has immortality, who dwells in unapproachable light, whom no one has ever seen or can see. To him be honor and eternal dominion. Amen.</a:t>
            </a:r>
          </a:p>
        </p:txBody>
      </p:sp>
      <p:sp>
        <p:nvSpPr>
          <p:cNvPr id="4" name="Rounded Rectangle 6">
            <a:extLst>
              <a:ext uri="{FF2B5EF4-FFF2-40B4-BE49-F238E27FC236}">
                <a16:creationId xmlns:a16="http://schemas.microsoft.com/office/drawing/2014/main" id="{A5A5F205-9038-4B27-9004-6338F5467F7D}"/>
              </a:ext>
            </a:extLst>
          </p:cNvPr>
          <p:cNvSpPr/>
          <p:nvPr/>
        </p:nvSpPr>
        <p:spPr>
          <a:xfrm>
            <a:off x="254854" y="2997562"/>
            <a:ext cx="8634291" cy="3369988"/>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3"/>
            <a:r>
              <a:rPr lang="en-US" sz="2700" b="1" u="sng" dirty="0"/>
              <a:t>2 Timothy 4:6-8</a:t>
            </a:r>
            <a:r>
              <a:rPr lang="en-US" sz="2700" dirty="0"/>
              <a:t>  </a:t>
            </a:r>
            <a:r>
              <a:rPr lang="en-US" sz="2700" b="1" baseline="30000" dirty="0"/>
              <a:t>6</a:t>
            </a:r>
            <a:r>
              <a:rPr lang="en-US" sz="2700" dirty="0"/>
              <a:t>… the time of my departure has come. </a:t>
            </a:r>
            <a:r>
              <a:rPr lang="en-US" sz="2700" b="1" baseline="30000" dirty="0"/>
              <a:t>7 </a:t>
            </a:r>
            <a:r>
              <a:rPr lang="en-US" sz="2700" dirty="0">
                <a:solidFill>
                  <a:schemeClr val="tx1"/>
                </a:solidFill>
                <a:highlight>
                  <a:srgbClr val="FFFF00"/>
                </a:highlight>
              </a:rPr>
              <a:t>I have fought the good fight, I have finished the race, I have kept the faith</a:t>
            </a:r>
            <a:r>
              <a:rPr lang="en-US" sz="2700" dirty="0"/>
              <a:t>. </a:t>
            </a:r>
            <a:r>
              <a:rPr lang="en-US" sz="2700" b="1" baseline="30000" dirty="0"/>
              <a:t>8 </a:t>
            </a:r>
            <a:r>
              <a:rPr lang="en-US" sz="2700" dirty="0"/>
              <a:t>Henceforth there is laid up for me the crown of righteousness, which the Lord, the righteous judge, will award to me on that day, and not only to me but also to all who have loved his appearing.</a:t>
            </a:r>
          </a:p>
        </p:txBody>
      </p:sp>
    </p:spTree>
    <p:extLst>
      <p:ext uri="{BB962C8B-B14F-4D97-AF65-F5344CB8AC3E}">
        <p14:creationId xmlns:p14="http://schemas.microsoft.com/office/powerpoint/2010/main" val="373994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6:11-16</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27076"/>
            <a:ext cx="8813590" cy="5189888"/>
          </a:xfrm>
        </p:spPr>
        <p:txBody>
          <a:bodyPr>
            <a:noAutofit/>
          </a:bodyPr>
          <a:lstStyle/>
          <a:p>
            <a:pPr marL="0" indent="0">
              <a:lnSpc>
                <a:spcPct val="85000"/>
              </a:lnSpc>
              <a:buNone/>
            </a:pPr>
            <a:r>
              <a:rPr lang="en-US" sz="2700" b="1" baseline="30000" dirty="0"/>
              <a:t>11 </a:t>
            </a:r>
            <a:r>
              <a:rPr lang="en-US" sz="2700" dirty="0"/>
              <a:t>But as for you, O man of God, flee these things. Pursue righteousness, godliness, faith, love, steadfastness, gentleness.</a:t>
            </a:r>
            <a:r>
              <a:rPr lang="en-US" sz="2700" b="1" baseline="30000" dirty="0"/>
              <a:t>12 </a:t>
            </a:r>
            <a:r>
              <a:rPr lang="en-US" sz="2700" dirty="0"/>
              <a:t>Fight the good fight of the faith. Take hold of the eternal life to which you were called and about which you made the good confession in the presence of many witnesses.</a:t>
            </a:r>
            <a:br>
              <a:rPr lang="en-US" sz="2700" dirty="0"/>
            </a:br>
            <a:r>
              <a:rPr lang="en-US" sz="2700" b="1" baseline="30000" dirty="0"/>
              <a:t>13 </a:t>
            </a:r>
            <a:r>
              <a:rPr lang="en-US" sz="2700" dirty="0"/>
              <a:t>I charge you in the presence of </a:t>
            </a:r>
            <a:r>
              <a:rPr lang="en-US" sz="2700" dirty="0">
                <a:highlight>
                  <a:srgbClr val="FFFF00"/>
                </a:highlight>
              </a:rPr>
              <a:t>God, who gives life to all things, and of Christ Jesus, who in his testimony before</a:t>
            </a:r>
            <a:br>
              <a:rPr lang="en-US" sz="2700" dirty="0">
                <a:highlight>
                  <a:srgbClr val="FFFF00"/>
                </a:highlight>
              </a:rPr>
            </a:br>
            <a:r>
              <a:rPr lang="en-US" sz="2700" dirty="0">
                <a:highlight>
                  <a:srgbClr val="FFFF00"/>
                </a:highlight>
              </a:rPr>
              <a:t>Pontius Pilate made the good confession</a:t>
            </a:r>
            <a:r>
              <a:rPr lang="en-US" sz="2700" dirty="0"/>
              <a:t>, </a:t>
            </a:r>
            <a:r>
              <a:rPr lang="en-US" sz="2700" b="1" baseline="30000" dirty="0"/>
              <a:t>14 </a:t>
            </a:r>
            <a:r>
              <a:rPr lang="en-US" sz="2700" dirty="0"/>
              <a:t>to keep the commandment unstained and free from reproach until </a:t>
            </a:r>
            <a:r>
              <a:rPr lang="en-US" sz="2700" dirty="0">
                <a:highlight>
                  <a:srgbClr val="FFFF00"/>
                </a:highlight>
              </a:rPr>
              <a:t>the appearing of our Lord Jesus Christ, </a:t>
            </a:r>
            <a:r>
              <a:rPr lang="en-US" sz="2700" b="1" baseline="30000" dirty="0">
                <a:highlight>
                  <a:srgbClr val="FFFF00"/>
                </a:highlight>
              </a:rPr>
              <a:t>15 </a:t>
            </a:r>
            <a:r>
              <a:rPr lang="en-US" sz="2700" dirty="0">
                <a:highlight>
                  <a:srgbClr val="FFFF00"/>
                </a:highlight>
              </a:rPr>
              <a:t>which he will display at the proper time—he who is the blessed and only Sovereign,</a:t>
            </a:r>
            <a:br>
              <a:rPr lang="en-US" sz="2700" dirty="0">
                <a:highlight>
                  <a:srgbClr val="FFFF00"/>
                </a:highlight>
              </a:rPr>
            </a:br>
            <a:r>
              <a:rPr lang="en-US" sz="2700" dirty="0">
                <a:highlight>
                  <a:srgbClr val="FFFF00"/>
                </a:highlight>
              </a:rPr>
              <a:t>the King of kings and Lord of lords, </a:t>
            </a:r>
            <a:r>
              <a:rPr lang="en-US" sz="2700" b="1" baseline="30000" dirty="0">
                <a:highlight>
                  <a:srgbClr val="FFFF00"/>
                </a:highlight>
              </a:rPr>
              <a:t>16 </a:t>
            </a:r>
            <a:r>
              <a:rPr lang="en-US" sz="2700" dirty="0">
                <a:highlight>
                  <a:srgbClr val="FFFF00"/>
                </a:highlight>
              </a:rPr>
              <a:t>who alone has immortality, who dwells in unapproachable light, whom no one has ever seen or can see. To him be honor and eternal dominion. Amen.</a:t>
            </a:r>
          </a:p>
        </p:txBody>
      </p:sp>
    </p:spTree>
    <p:extLst>
      <p:ext uri="{BB962C8B-B14F-4D97-AF65-F5344CB8AC3E}">
        <p14:creationId xmlns:p14="http://schemas.microsoft.com/office/powerpoint/2010/main" val="961138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6:11-16</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427076"/>
            <a:ext cx="8813590" cy="5189888"/>
          </a:xfrm>
        </p:spPr>
        <p:txBody>
          <a:bodyPr>
            <a:noAutofit/>
          </a:bodyPr>
          <a:lstStyle/>
          <a:p>
            <a:pPr marL="0" indent="0">
              <a:lnSpc>
                <a:spcPct val="85000"/>
              </a:lnSpc>
              <a:buNone/>
            </a:pPr>
            <a:r>
              <a:rPr lang="en-US" sz="2700" b="1" baseline="30000" dirty="0"/>
              <a:t>11 </a:t>
            </a:r>
            <a:r>
              <a:rPr lang="en-US" sz="2700" dirty="0"/>
              <a:t>But as for you, O man of God, flee these things. Pursue righteousness, godliness, faith, love, steadfastness, gentleness.</a:t>
            </a:r>
            <a:r>
              <a:rPr lang="en-US" sz="2700" b="1" baseline="30000" dirty="0"/>
              <a:t>12 </a:t>
            </a:r>
            <a:r>
              <a:rPr lang="en-US" sz="2700" dirty="0"/>
              <a:t>Fight the good fight of the faith. Take hold of the eternal life to which you were called and about which you made the good confession in the presence of many witnesses.</a:t>
            </a:r>
            <a:br>
              <a:rPr lang="en-US" sz="2700" dirty="0"/>
            </a:br>
            <a:r>
              <a:rPr lang="en-US" sz="2700" b="1" baseline="30000" dirty="0"/>
              <a:t>13 </a:t>
            </a:r>
            <a:r>
              <a:rPr lang="en-US" sz="2700" dirty="0"/>
              <a:t>I charge you in the presence of </a:t>
            </a:r>
            <a:r>
              <a:rPr lang="en-US" sz="2700" dirty="0">
                <a:highlight>
                  <a:srgbClr val="FFFF00"/>
                </a:highlight>
              </a:rPr>
              <a:t>God, who gives life to all things, and of Christ Jesus, who in his testimony before</a:t>
            </a:r>
            <a:br>
              <a:rPr lang="en-US" sz="2700" dirty="0">
                <a:highlight>
                  <a:srgbClr val="FFFF00"/>
                </a:highlight>
              </a:rPr>
            </a:br>
            <a:r>
              <a:rPr lang="en-US" sz="2700" dirty="0">
                <a:highlight>
                  <a:srgbClr val="FFFF00"/>
                </a:highlight>
              </a:rPr>
              <a:t>Pontius Pilate made the good confession</a:t>
            </a:r>
            <a:r>
              <a:rPr lang="en-US" sz="2700" dirty="0"/>
              <a:t>, </a:t>
            </a:r>
            <a:r>
              <a:rPr lang="en-US" sz="2700" b="1" baseline="30000" dirty="0"/>
              <a:t>14 </a:t>
            </a:r>
            <a:r>
              <a:rPr lang="en-US" sz="2700" dirty="0"/>
              <a:t>to keep the commandment unstained and free from reproach until </a:t>
            </a:r>
            <a:r>
              <a:rPr lang="en-US" sz="2700" dirty="0">
                <a:highlight>
                  <a:srgbClr val="FFFF00"/>
                </a:highlight>
              </a:rPr>
              <a:t>the appearing of our Lord Jesus Christ, </a:t>
            </a:r>
            <a:r>
              <a:rPr lang="en-US" sz="2700" b="1" baseline="30000" dirty="0">
                <a:highlight>
                  <a:srgbClr val="FFFF00"/>
                </a:highlight>
              </a:rPr>
              <a:t>15 </a:t>
            </a:r>
            <a:r>
              <a:rPr lang="en-US" sz="2700" dirty="0">
                <a:highlight>
                  <a:srgbClr val="FFFF00"/>
                </a:highlight>
              </a:rPr>
              <a:t>which he will display at the proper time—he who is the blessed and only Sovereign,</a:t>
            </a:r>
            <a:br>
              <a:rPr lang="en-US" sz="2700" dirty="0">
                <a:highlight>
                  <a:srgbClr val="FFFF00"/>
                </a:highlight>
              </a:rPr>
            </a:br>
            <a:r>
              <a:rPr lang="en-US" sz="2700" dirty="0">
                <a:highlight>
                  <a:srgbClr val="FFFF00"/>
                </a:highlight>
              </a:rPr>
              <a:t>the King of kings and Lord of lords, </a:t>
            </a:r>
            <a:r>
              <a:rPr lang="en-US" sz="2700" b="1" baseline="30000" dirty="0">
                <a:highlight>
                  <a:srgbClr val="FFFF00"/>
                </a:highlight>
              </a:rPr>
              <a:t>16 </a:t>
            </a:r>
            <a:r>
              <a:rPr lang="en-US" sz="2700" dirty="0">
                <a:highlight>
                  <a:srgbClr val="FFFF00"/>
                </a:highlight>
              </a:rPr>
              <a:t>who alone has immortality, who dwells in unapproachable light, whom no one has ever seen or can see. To him be honor and eternal dominion. Amen.</a:t>
            </a:r>
          </a:p>
        </p:txBody>
      </p:sp>
      <p:sp>
        <p:nvSpPr>
          <p:cNvPr id="4" name="Rounded Rectangle 6">
            <a:extLst>
              <a:ext uri="{FF2B5EF4-FFF2-40B4-BE49-F238E27FC236}">
                <a16:creationId xmlns:a16="http://schemas.microsoft.com/office/drawing/2014/main" id="{FF8A4CED-076E-4399-873D-8DEA7AD20BEF}"/>
              </a:ext>
            </a:extLst>
          </p:cNvPr>
          <p:cNvSpPr/>
          <p:nvPr/>
        </p:nvSpPr>
        <p:spPr>
          <a:xfrm>
            <a:off x="530594" y="2917767"/>
            <a:ext cx="8082811" cy="36077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3" algn="ctr"/>
            <a:endParaRPr lang="en-US" sz="4400" dirty="0">
              <a:solidFill>
                <a:srgbClr val="2B528B"/>
              </a:solidFill>
            </a:endParaRPr>
          </a:p>
        </p:txBody>
      </p:sp>
      <p:pic>
        <p:nvPicPr>
          <p:cNvPr id="12" name="Picture 11">
            <a:extLst>
              <a:ext uri="{FF2B5EF4-FFF2-40B4-BE49-F238E27FC236}">
                <a16:creationId xmlns:a16="http://schemas.microsoft.com/office/drawing/2014/main" id="{922581D5-5794-4A5C-90B6-B5B3391CD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461" y="3279913"/>
            <a:ext cx="2852385" cy="2995636"/>
          </a:xfrm>
          <a:prstGeom prst="rect">
            <a:avLst/>
          </a:prstGeom>
        </p:spPr>
      </p:pic>
      <p:sp>
        <p:nvSpPr>
          <p:cNvPr id="13" name="Rectangle 12">
            <a:extLst>
              <a:ext uri="{FF2B5EF4-FFF2-40B4-BE49-F238E27FC236}">
                <a16:creationId xmlns:a16="http://schemas.microsoft.com/office/drawing/2014/main" id="{EB9AB0F6-0990-41A9-8AF8-A26EE86E3012}"/>
              </a:ext>
            </a:extLst>
          </p:cNvPr>
          <p:cNvSpPr/>
          <p:nvPr/>
        </p:nvSpPr>
        <p:spPr>
          <a:xfrm>
            <a:off x="3519637" y="3177647"/>
            <a:ext cx="4932557" cy="3170099"/>
          </a:xfrm>
          <a:prstGeom prst="rect">
            <a:avLst/>
          </a:prstGeom>
        </p:spPr>
        <p:txBody>
          <a:bodyPr wrap="square">
            <a:spAutoFit/>
          </a:bodyPr>
          <a:lstStyle/>
          <a:p>
            <a:pPr marL="0" lvl="3" algn="ctr"/>
            <a:r>
              <a:rPr lang="en-US" sz="4000" b="1" i="1" dirty="0">
                <a:solidFill>
                  <a:srgbClr val="2F5697"/>
                </a:solidFill>
              </a:rPr>
              <a:t>Because God first loved us, we exist </a:t>
            </a:r>
            <a:br>
              <a:rPr lang="en-US" sz="4000" b="1" i="1" dirty="0">
                <a:solidFill>
                  <a:srgbClr val="2F5697"/>
                </a:solidFill>
              </a:rPr>
            </a:br>
            <a:r>
              <a:rPr lang="en-US" sz="4000" b="1" i="1" dirty="0">
                <a:solidFill>
                  <a:srgbClr val="2F5697"/>
                </a:solidFill>
              </a:rPr>
              <a:t>to love God </a:t>
            </a:r>
            <a:br>
              <a:rPr lang="en-US" sz="4000" b="1" i="1" dirty="0">
                <a:solidFill>
                  <a:srgbClr val="2F5697"/>
                </a:solidFill>
              </a:rPr>
            </a:br>
            <a:r>
              <a:rPr lang="en-US" sz="4000" b="1" i="1" dirty="0">
                <a:solidFill>
                  <a:srgbClr val="2F5697"/>
                </a:solidFill>
              </a:rPr>
              <a:t>and love our neighbors.</a:t>
            </a:r>
            <a:endParaRPr lang="en-US" sz="4000" i="1" dirty="0">
              <a:solidFill>
                <a:srgbClr val="2F5697"/>
              </a:solidFill>
            </a:endParaRPr>
          </a:p>
        </p:txBody>
      </p:sp>
    </p:spTree>
    <p:extLst>
      <p:ext uri="{BB962C8B-B14F-4D97-AF65-F5344CB8AC3E}">
        <p14:creationId xmlns:p14="http://schemas.microsoft.com/office/powerpoint/2010/main" val="4117919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0" y="0"/>
            <a:ext cx="9141239" cy="6857142"/>
          </a:xfrm>
          <a:prstGeom prst="rect">
            <a:avLst/>
          </a:prstGeom>
        </p:spPr>
      </p:pic>
    </p:spTree>
    <p:extLst>
      <p:ext uri="{BB962C8B-B14F-4D97-AF65-F5344CB8AC3E}">
        <p14:creationId xmlns:p14="http://schemas.microsoft.com/office/powerpoint/2010/main" val="269609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5175-AE62-4221-9465-A441D9D5C50D}"/>
              </a:ext>
            </a:extLst>
          </p:cNvPr>
          <p:cNvSpPr>
            <a:spLocks noGrp="1"/>
          </p:cNvSpPr>
          <p:nvPr>
            <p:ph type="title"/>
          </p:nvPr>
        </p:nvSpPr>
        <p:spPr/>
        <p:txBody>
          <a:bodyPr/>
          <a:lstStyle/>
          <a:p>
            <a:endParaRPr lang="en-US"/>
          </a:p>
        </p:txBody>
      </p:sp>
      <p:pic>
        <p:nvPicPr>
          <p:cNvPr id="10" name="Content Placeholder 9">
            <a:extLst>
              <a:ext uri="{FF2B5EF4-FFF2-40B4-BE49-F238E27FC236}">
                <a16:creationId xmlns:a16="http://schemas.microsoft.com/office/drawing/2014/main" id="{A9225FC6-3700-41DF-AE6C-263A320364E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79" y="0"/>
            <a:ext cx="9142383" cy="6858000"/>
          </a:xfrm>
        </p:spPr>
      </p:pic>
    </p:spTree>
    <p:extLst>
      <p:ext uri="{BB962C8B-B14F-4D97-AF65-F5344CB8AC3E}">
        <p14:creationId xmlns:p14="http://schemas.microsoft.com/office/powerpoint/2010/main" val="4193108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5175-AE62-4221-9465-A441D9D5C50D}"/>
              </a:ext>
            </a:extLst>
          </p:cNvPr>
          <p:cNvSpPr>
            <a:spLocks noGrp="1"/>
          </p:cNvSpPr>
          <p:nvPr>
            <p:ph type="title"/>
          </p:nvPr>
        </p:nvSpPr>
        <p:spPr/>
        <p:txBody>
          <a:bodyPr/>
          <a:lstStyle/>
          <a:p>
            <a:endParaRPr lang="en-US"/>
          </a:p>
        </p:txBody>
      </p:sp>
      <p:pic>
        <p:nvPicPr>
          <p:cNvPr id="10" name="Content Placeholder 9">
            <a:extLst>
              <a:ext uri="{FF2B5EF4-FFF2-40B4-BE49-F238E27FC236}">
                <a16:creationId xmlns:a16="http://schemas.microsoft.com/office/drawing/2014/main" id="{A9225FC6-3700-41DF-AE6C-263A320364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2" y="0"/>
            <a:ext cx="10296941" cy="6867864"/>
          </a:xfrm>
        </p:spPr>
      </p:pic>
      <p:sp>
        <p:nvSpPr>
          <p:cNvPr id="4" name="Rounded Rectangle 6">
            <a:extLst>
              <a:ext uri="{FF2B5EF4-FFF2-40B4-BE49-F238E27FC236}">
                <a16:creationId xmlns:a16="http://schemas.microsoft.com/office/drawing/2014/main" id="{3D34C3C5-AE0D-4B4D-BAE4-F4383BC001BE}"/>
              </a:ext>
            </a:extLst>
          </p:cNvPr>
          <p:cNvSpPr/>
          <p:nvPr/>
        </p:nvSpPr>
        <p:spPr>
          <a:xfrm>
            <a:off x="874643" y="2993074"/>
            <a:ext cx="8073283" cy="3782290"/>
          </a:xfrm>
          <a:prstGeom prst="roundRect">
            <a:avLst>
              <a:gd name="adj" fmla="val 789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3088" lvl="1" indent="-457200">
              <a:lnSpc>
                <a:spcPct val="85000"/>
              </a:lnSpc>
              <a:buFont typeface="+mj-lt"/>
              <a:buAutoNum type="arabicPeriod"/>
            </a:pPr>
            <a:r>
              <a:rPr lang="en-US" sz="2000" dirty="0">
                <a:solidFill>
                  <a:schemeClr val="tx1"/>
                </a:solidFill>
              </a:rPr>
              <a:t>Aiming for Love (1:1-7) – Deaver </a:t>
            </a:r>
            <a:endParaRPr lang="en-US" sz="2000" i="1" dirty="0">
              <a:solidFill>
                <a:schemeClr val="tx1"/>
              </a:solidFill>
            </a:endParaRPr>
          </a:p>
          <a:p>
            <a:pPr marL="573088" lvl="1" indent="-457200">
              <a:lnSpc>
                <a:spcPct val="85000"/>
              </a:lnSpc>
              <a:buFont typeface="+mj-lt"/>
              <a:buAutoNum type="arabicPeriod"/>
            </a:pPr>
            <a:r>
              <a:rPr lang="en-US" sz="2000" dirty="0">
                <a:solidFill>
                  <a:schemeClr val="tx1"/>
                </a:solidFill>
              </a:rPr>
              <a:t>What about the Law (1:8-11) – Geldart</a:t>
            </a:r>
          </a:p>
          <a:p>
            <a:pPr marL="573088" lvl="1" indent="-457200">
              <a:lnSpc>
                <a:spcPct val="85000"/>
              </a:lnSpc>
              <a:buFont typeface="+mj-lt"/>
              <a:buAutoNum type="arabicPeriod"/>
            </a:pPr>
            <a:r>
              <a:rPr lang="en-US" sz="2000" dirty="0">
                <a:solidFill>
                  <a:schemeClr val="tx1"/>
                </a:solidFill>
              </a:rPr>
              <a:t>The Importance of Testimonies (1:12-20) – Ricky</a:t>
            </a:r>
          </a:p>
          <a:p>
            <a:pPr marL="573088" lvl="1" indent="-457200">
              <a:lnSpc>
                <a:spcPct val="85000"/>
              </a:lnSpc>
              <a:buFont typeface="+mj-lt"/>
              <a:buAutoNum type="arabicPeriod"/>
            </a:pPr>
            <a:r>
              <a:rPr lang="en-US" sz="2000" dirty="0">
                <a:solidFill>
                  <a:schemeClr val="tx1"/>
                </a:solidFill>
              </a:rPr>
              <a:t>First of All, Pray (2:1-10) – Geldart</a:t>
            </a:r>
          </a:p>
          <a:p>
            <a:pPr marL="573088" lvl="1" indent="-457200">
              <a:lnSpc>
                <a:spcPct val="85000"/>
              </a:lnSpc>
              <a:buFont typeface="+mj-lt"/>
              <a:buAutoNum type="arabicPeriod"/>
            </a:pPr>
            <a:r>
              <a:rPr lang="en-US" sz="2000" dirty="0">
                <a:solidFill>
                  <a:schemeClr val="tx1"/>
                </a:solidFill>
              </a:rPr>
              <a:t>What the Bible says about Homosexuality (1:8-11) – Deaver</a:t>
            </a:r>
          </a:p>
          <a:p>
            <a:pPr marL="573088" lvl="1" indent="-457200">
              <a:lnSpc>
                <a:spcPct val="85000"/>
              </a:lnSpc>
              <a:buFont typeface="+mj-lt"/>
              <a:buAutoNum type="arabicPeriod"/>
            </a:pPr>
            <a:r>
              <a:rPr lang="en-US" sz="2000" dirty="0">
                <a:solidFill>
                  <a:schemeClr val="tx1"/>
                </a:solidFill>
              </a:rPr>
              <a:t>Reclaiming Spiritual Warfare (1:18-20) – Geldart</a:t>
            </a:r>
          </a:p>
          <a:p>
            <a:pPr marL="573088" lvl="1" indent="-457200">
              <a:lnSpc>
                <a:spcPct val="85000"/>
              </a:lnSpc>
              <a:buFont typeface="+mj-lt"/>
              <a:buAutoNum type="arabicPeriod"/>
            </a:pPr>
            <a:r>
              <a:rPr lang="en-US" sz="2000" dirty="0">
                <a:solidFill>
                  <a:schemeClr val="tx1"/>
                </a:solidFill>
              </a:rPr>
              <a:t>Can Women Teach in the Church? (2:11-15) – Deaver</a:t>
            </a:r>
          </a:p>
          <a:p>
            <a:pPr marL="573088" lvl="1" indent="-457200">
              <a:lnSpc>
                <a:spcPct val="85000"/>
              </a:lnSpc>
              <a:buFont typeface="+mj-lt"/>
              <a:buAutoNum type="arabicPeriod"/>
            </a:pPr>
            <a:r>
              <a:rPr lang="en-US" sz="2000" dirty="0">
                <a:solidFill>
                  <a:schemeClr val="tx1"/>
                </a:solidFill>
              </a:rPr>
              <a:t>Women Teaching and Leading in the Bible (2:11-15) – Deaver</a:t>
            </a:r>
          </a:p>
          <a:p>
            <a:pPr marL="573088" lvl="1" indent="-457200">
              <a:lnSpc>
                <a:spcPct val="85000"/>
              </a:lnSpc>
              <a:buFont typeface="+mj-lt"/>
              <a:buAutoNum type="arabicPeriod"/>
            </a:pPr>
            <a:r>
              <a:rPr lang="en-US" sz="2000" dirty="0">
                <a:solidFill>
                  <a:schemeClr val="tx1"/>
                </a:solidFill>
              </a:rPr>
              <a:t>Membership in the Household of God (3:14-16) – Deaver</a:t>
            </a:r>
          </a:p>
          <a:p>
            <a:pPr marL="573088" lvl="1" indent="-457200">
              <a:lnSpc>
                <a:spcPct val="85000"/>
              </a:lnSpc>
              <a:buFont typeface="+mj-lt"/>
              <a:buAutoNum type="arabicPeriod"/>
            </a:pPr>
            <a:r>
              <a:rPr lang="en-US" sz="2000" dirty="0">
                <a:solidFill>
                  <a:schemeClr val="tx1"/>
                </a:solidFill>
              </a:rPr>
              <a:t>Leadership in the Household of God (3:1-13) – Geldart</a:t>
            </a:r>
          </a:p>
          <a:p>
            <a:pPr marL="573088" lvl="1" indent="-457200">
              <a:lnSpc>
                <a:spcPct val="85000"/>
              </a:lnSpc>
              <a:buFont typeface="+mj-lt"/>
              <a:buAutoNum type="arabicPeriod"/>
            </a:pPr>
            <a:r>
              <a:rPr lang="en-US" sz="2000" dirty="0">
                <a:solidFill>
                  <a:schemeClr val="tx1"/>
                </a:solidFill>
              </a:rPr>
              <a:t>Training for Godliness (4:1-11) – Deaver</a:t>
            </a:r>
          </a:p>
          <a:p>
            <a:pPr marL="573088" lvl="1" indent="-457200">
              <a:lnSpc>
                <a:spcPct val="85000"/>
              </a:lnSpc>
              <a:buFont typeface="+mj-lt"/>
              <a:buAutoNum type="arabicPeriod"/>
            </a:pPr>
            <a:r>
              <a:rPr lang="en-US" sz="2000" dirty="0">
                <a:solidFill>
                  <a:schemeClr val="tx1"/>
                </a:solidFill>
              </a:rPr>
              <a:t>Using Money in the Household of God (5:3-25) – Geldart</a:t>
            </a:r>
          </a:p>
          <a:p>
            <a:pPr marL="573088" lvl="1" indent="-457200">
              <a:lnSpc>
                <a:spcPct val="85000"/>
              </a:lnSpc>
              <a:buFont typeface="+mj-lt"/>
              <a:buAutoNum type="arabicPeriod"/>
            </a:pPr>
            <a:r>
              <a:rPr lang="en-US" sz="2000" dirty="0">
                <a:solidFill>
                  <a:schemeClr val="tx1"/>
                </a:solidFill>
              </a:rPr>
              <a:t>Aiming for Love with our Personal Finances (6:1-10,17-19) – </a:t>
            </a:r>
            <a:r>
              <a:rPr lang="en-US" sz="2000" dirty="0" err="1">
                <a:solidFill>
                  <a:schemeClr val="tx1"/>
                </a:solidFill>
              </a:rPr>
              <a:t>Renberg</a:t>
            </a:r>
            <a:endParaRPr lang="en-US" sz="2000" dirty="0">
              <a:solidFill>
                <a:schemeClr val="tx1"/>
              </a:solidFill>
            </a:endParaRPr>
          </a:p>
          <a:p>
            <a:pPr marL="573088" lvl="1" indent="-457200">
              <a:lnSpc>
                <a:spcPct val="85000"/>
              </a:lnSpc>
              <a:buFont typeface="+mj-lt"/>
              <a:buAutoNum type="arabicPeriod"/>
            </a:pPr>
            <a:r>
              <a:rPr lang="en-US" sz="2000" dirty="0">
                <a:solidFill>
                  <a:schemeClr val="tx1"/>
                </a:solidFill>
              </a:rPr>
              <a:t>Biblical Guidance on Youngness and Oldness (4:12-5:2) – Ron </a:t>
            </a:r>
          </a:p>
        </p:txBody>
      </p:sp>
      <p:sp>
        <p:nvSpPr>
          <p:cNvPr id="5" name="Rounded Rectangle 6">
            <a:extLst>
              <a:ext uri="{FF2B5EF4-FFF2-40B4-BE49-F238E27FC236}">
                <a16:creationId xmlns:a16="http://schemas.microsoft.com/office/drawing/2014/main" id="{F054F2C5-75DE-4C3C-8E53-2DB16C10FDB1}"/>
              </a:ext>
            </a:extLst>
          </p:cNvPr>
          <p:cNvSpPr/>
          <p:nvPr/>
        </p:nvSpPr>
        <p:spPr>
          <a:xfrm>
            <a:off x="208722" y="115814"/>
            <a:ext cx="8190931" cy="2784760"/>
          </a:xfrm>
          <a:prstGeom prst="roundRect">
            <a:avLst>
              <a:gd name="adj" fmla="val 7895"/>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lvl="1">
              <a:lnSpc>
                <a:spcPct val="85000"/>
              </a:lnSpc>
            </a:pPr>
            <a:r>
              <a:rPr lang="en-US" sz="4000" u="sng" dirty="0"/>
              <a:t>SHARING QUESTIONS:</a:t>
            </a:r>
          </a:p>
          <a:p>
            <a:pPr marL="573088" lvl="1" indent="-457200">
              <a:lnSpc>
                <a:spcPct val="85000"/>
              </a:lnSpc>
              <a:buFont typeface="+mj-lt"/>
              <a:buAutoNum type="arabicPeriod"/>
            </a:pPr>
            <a:r>
              <a:rPr lang="en-US" sz="2700" dirty="0"/>
              <a:t>How have you experienced love within Tallgrass?</a:t>
            </a:r>
          </a:p>
          <a:p>
            <a:pPr marL="573088" lvl="1" indent="-457200">
              <a:lnSpc>
                <a:spcPct val="85000"/>
              </a:lnSpc>
              <a:buFont typeface="+mj-lt"/>
              <a:buAutoNum type="arabicPeriod"/>
            </a:pPr>
            <a:r>
              <a:rPr lang="en-US" sz="2700" dirty="0"/>
              <a:t>What’s a something that’s stuck out to you from our </a:t>
            </a:r>
            <a:br>
              <a:rPr lang="en-US" sz="2700" dirty="0"/>
            </a:br>
            <a:r>
              <a:rPr lang="en-US" sz="2700" dirty="0"/>
              <a:t>1</a:t>
            </a:r>
            <a:r>
              <a:rPr lang="en-US" sz="2700" baseline="30000" dirty="0"/>
              <a:t>st</a:t>
            </a:r>
            <a:r>
              <a:rPr lang="en-US" sz="2700" dirty="0"/>
              <a:t>  Timothy study?</a:t>
            </a:r>
          </a:p>
          <a:p>
            <a:pPr marL="573088" lvl="1" indent="-457200">
              <a:lnSpc>
                <a:spcPct val="85000"/>
              </a:lnSpc>
              <a:buFont typeface="+mj-lt"/>
              <a:buAutoNum type="arabicPeriod"/>
            </a:pPr>
            <a:r>
              <a:rPr lang="en-US" sz="2700" dirty="0"/>
              <a:t>What questions remain?</a:t>
            </a:r>
          </a:p>
          <a:p>
            <a:pPr marL="573088" lvl="1" indent="-457200">
              <a:lnSpc>
                <a:spcPct val="85000"/>
              </a:lnSpc>
              <a:buFont typeface="+mj-lt"/>
              <a:buAutoNum type="arabicPeriod"/>
            </a:pPr>
            <a:r>
              <a:rPr lang="en-US" sz="2700" dirty="0"/>
              <a:t>What’s a next step of faith you’re considering?</a:t>
            </a:r>
          </a:p>
          <a:p>
            <a:pPr marL="573088" lvl="1" indent="-457200">
              <a:lnSpc>
                <a:spcPct val="85000"/>
              </a:lnSpc>
              <a:buFont typeface="+mj-lt"/>
              <a:buAutoNum type="arabicPeriod"/>
            </a:pPr>
            <a:r>
              <a:rPr lang="en-US" sz="2700" dirty="0"/>
              <a:t>What are you dreaming about?</a:t>
            </a:r>
          </a:p>
        </p:txBody>
      </p:sp>
    </p:spTree>
    <p:extLst>
      <p:ext uri="{BB962C8B-B14F-4D97-AF65-F5344CB8AC3E}">
        <p14:creationId xmlns:p14="http://schemas.microsoft.com/office/powerpoint/2010/main" val="1473114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0" y="0"/>
            <a:ext cx="9141239" cy="6857142"/>
          </a:xfrm>
          <a:prstGeom prst="rect">
            <a:avLst/>
          </a:prstGeom>
        </p:spPr>
      </p:pic>
    </p:spTree>
    <p:extLst>
      <p:ext uri="{BB962C8B-B14F-4D97-AF65-F5344CB8AC3E}">
        <p14:creationId xmlns:p14="http://schemas.microsoft.com/office/powerpoint/2010/main" val="2422162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0" y="0"/>
            <a:ext cx="9141239" cy="6857142"/>
          </a:xfrm>
          <a:prstGeom prst="rect">
            <a:avLst/>
          </a:prstGeom>
        </p:spPr>
      </p:pic>
      <p:pic>
        <p:nvPicPr>
          <p:cNvPr id="2" name="Picture 1">
            <a:extLst>
              <a:ext uri="{FF2B5EF4-FFF2-40B4-BE49-F238E27FC236}">
                <a16:creationId xmlns:a16="http://schemas.microsoft.com/office/drawing/2014/main" id="{3788D341-EDD0-4523-A7B4-24E7FAE0D11D}"/>
              </a:ext>
            </a:extLst>
          </p:cNvPr>
          <p:cNvPicPr>
            <a:picLocks noChangeAspect="1"/>
          </p:cNvPicPr>
          <p:nvPr/>
        </p:nvPicPr>
        <p:blipFill rotWithShape="1">
          <a:blip r:embed="rId3"/>
          <a:srcRect l="11000" t="30444" r="61455" b="13960"/>
          <a:stretch/>
        </p:blipFill>
        <p:spPr>
          <a:xfrm>
            <a:off x="262661" y="1656725"/>
            <a:ext cx="8573768" cy="4866962"/>
          </a:xfrm>
          <a:prstGeom prst="rect">
            <a:avLst/>
          </a:prstGeom>
        </p:spPr>
      </p:pic>
      <p:pic>
        <p:nvPicPr>
          <p:cNvPr id="1026" name="Picture 2" descr="Image result for bible project logo png">
            <a:extLst>
              <a:ext uri="{FF2B5EF4-FFF2-40B4-BE49-F238E27FC236}">
                <a16:creationId xmlns:a16="http://schemas.microsoft.com/office/drawing/2014/main" id="{A216E288-7D1A-4B79-923A-312EB7935E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7054" y="4682889"/>
            <a:ext cx="1961803" cy="19618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F2A58D-98AA-469C-A0E7-9420285E0D8C}"/>
              </a:ext>
            </a:extLst>
          </p:cNvPr>
          <p:cNvSpPr txBox="1"/>
          <p:nvPr/>
        </p:nvSpPr>
        <p:spPr>
          <a:xfrm>
            <a:off x="262661" y="383018"/>
            <a:ext cx="8573769" cy="1277273"/>
          </a:xfrm>
          <a:prstGeom prst="rect">
            <a:avLst/>
          </a:prstGeom>
          <a:solidFill>
            <a:schemeClr val="bg1"/>
          </a:solidFill>
          <a:effectLst/>
        </p:spPr>
        <p:txBody>
          <a:bodyPr wrap="square" rtlCol="0">
            <a:spAutoFit/>
          </a:bodyPr>
          <a:lstStyle/>
          <a:p>
            <a:pPr algn="ctr"/>
            <a:r>
              <a:rPr lang="en-US" sz="7700" dirty="0">
                <a:solidFill>
                  <a:srgbClr val="25A0CB"/>
                </a:solidFill>
              </a:rPr>
              <a:t>thebibleproject.com</a:t>
            </a:r>
          </a:p>
        </p:txBody>
      </p:sp>
    </p:spTree>
    <p:extLst>
      <p:ext uri="{BB962C8B-B14F-4D97-AF65-F5344CB8AC3E}">
        <p14:creationId xmlns:p14="http://schemas.microsoft.com/office/powerpoint/2010/main" val="2435503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0" y="0"/>
            <a:ext cx="9141239" cy="6857142"/>
          </a:xfrm>
          <a:prstGeom prst="rect">
            <a:avLst/>
          </a:prstGeom>
        </p:spPr>
      </p:pic>
    </p:spTree>
    <p:extLst>
      <p:ext uri="{BB962C8B-B14F-4D97-AF65-F5344CB8AC3E}">
        <p14:creationId xmlns:p14="http://schemas.microsoft.com/office/powerpoint/2010/main" val="447676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0" y="0"/>
            <a:ext cx="9141239" cy="6857142"/>
          </a:xfrm>
          <a:prstGeom prst="rect">
            <a:avLst/>
          </a:prstGeom>
        </p:spPr>
      </p:pic>
      <p:sp>
        <p:nvSpPr>
          <p:cNvPr id="4" name="Rounded Rectangle 6">
            <a:extLst>
              <a:ext uri="{FF2B5EF4-FFF2-40B4-BE49-F238E27FC236}">
                <a16:creationId xmlns:a16="http://schemas.microsoft.com/office/drawing/2014/main" id="{E37E17E9-0EC7-41C6-A4B2-031A413030EB}"/>
              </a:ext>
            </a:extLst>
          </p:cNvPr>
          <p:cNvSpPr/>
          <p:nvPr/>
        </p:nvSpPr>
        <p:spPr>
          <a:xfrm>
            <a:off x="157940" y="432261"/>
            <a:ext cx="8819804" cy="6051666"/>
          </a:xfrm>
          <a:prstGeom prst="roundRect">
            <a:avLst>
              <a:gd name="adj" fmla="val 7895"/>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3088" lvl="1" indent="-457200">
              <a:lnSpc>
                <a:spcPct val="120000"/>
              </a:lnSpc>
              <a:buFont typeface="+mj-lt"/>
              <a:buAutoNum type="arabicPeriod"/>
            </a:pPr>
            <a:r>
              <a:rPr lang="en-US" sz="2200" dirty="0"/>
              <a:t>Aiming for Love (1:1-7) – Deaver  </a:t>
            </a:r>
            <a:r>
              <a:rPr lang="en-US" sz="2200" i="1" dirty="0"/>
              <a:t>July 15, 2018!</a:t>
            </a:r>
          </a:p>
          <a:p>
            <a:pPr marL="573088" lvl="1" indent="-457200">
              <a:lnSpc>
                <a:spcPct val="120000"/>
              </a:lnSpc>
              <a:buFont typeface="+mj-lt"/>
              <a:buAutoNum type="arabicPeriod"/>
            </a:pPr>
            <a:r>
              <a:rPr lang="en-US" sz="2200" dirty="0"/>
              <a:t>What about the Law (1:8-11) – Geldart</a:t>
            </a:r>
          </a:p>
          <a:p>
            <a:pPr marL="573088" lvl="1" indent="-457200">
              <a:lnSpc>
                <a:spcPct val="120000"/>
              </a:lnSpc>
              <a:buFont typeface="+mj-lt"/>
              <a:buAutoNum type="arabicPeriod"/>
            </a:pPr>
            <a:r>
              <a:rPr lang="en-US" sz="2200" dirty="0"/>
              <a:t>The Importance of Testimonies (1:12-20) – Ricky</a:t>
            </a:r>
          </a:p>
          <a:p>
            <a:pPr marL="573088" lvl="1" indent="-457200">
              <a:lnSpc>
                <a:spcPct val="120000"/>
              </a:lnSpc>
              <a:buFont typeface="+mj-lt"/>
              <a:buAutoNum type="arabicPeriod"/>
            </a:pPr>
            <a:r>
              <a:rPr lang="en-US" sz="2200" dirty="0"/>
              <a:t>First of All, Pray (2:1-10) – Geldart</a:t>
            </a:r>
          </a:p>
          <a:p>
            <a:pPr marL="573088" lvl="1" indent="-457200">
              <a:lnSpc>
                <a:spcPct val="120000"/>
              </a:lnSpc>
              <a:buFont typeface="+mj-lt"/>
              <a:buAutoNum type="arabicPeriod"/>
            </a:pPr>
            <a:r>
              <a:rPr lang="en-US" sz="2200" dirty="0"/>
              <a:t>What the Bible says about Homosexuality (1:8-11) – Deaver</a:t>
            </a:r>
          </a:p>
          <a:p>
            <a:pPr marL="573088" lvl="1" indent="-457200">
              <a:lnSpc>
                <a:spcPct val="120000"/>
              </a:lnSpc>
              <a:buFont typeface="+mj-lt"/>
              <a:buAutoNum type="arabicPeriod"/>
            </a:pPr>
            <a:r>
              <a:rPr lang="en-US" sz="2200" dirty="0"/>
              <a:t>Reclaiming Spiritual Warfare (1:18-20) – Geldart</a:t>
            </a:r>
          </a:p>
          <a:p>
            <a:pPr marL="573088" lvl="1" indent="-457200">
              <a:lnSpc>
                <a:spcPct val="120000"/>
              </a:lnSpc>
              <a:buFont typeface="+mj-lt"/>
              <a:buAutoNum type="arabicPeriod"/>
            </a:pPr>
            <a:r>
              <a:rPr lang="en-US" sz="2200" dirty="0"/>
              <a:t>Can Women Teach in the Church? (2:11-15) – Deaver</a:t>
            </a:r>
          </a:p>
          <a:p>
            <a:pPr marL="573088" lvl="1" indent="-457200">
              <a:lnSpc>
                <a:spcPct val="120000"/>
              </a:lnSpc>
              <a:buFont typeface="+mj-lt"/>
              <a:buAutoNum type="arabicPeriod"/>
            </a:pPr>
            <a:r>
              <a:rPr lang="en-US" sz="2200" dirty="0"/>
              <a:t>Women Teaching and Leading in the Bible (2:11-15) – Deaver</a:t>
            </a:r>
          </a:p>
          <a:p>
            <a:pPr marL="573088" lvl="1" indent="-457200">
              <a:lnSpc>
                <a:spcPct val="120000"/>
              </a:lnSpc>
              <a:buFont typeface="+mj-lt"/>
              <a:buAutoNum type="arabicPeriod"/>
            </a:pPr>
            <a:r>
              <a:rPr lang="en-US" sz="2200" dirty="0"/>
              <a:t>Membership in the Household of God (3:14-16) - Deaver</a:t>
            </a:r>
          </a:p>
          <a:p>
            <a:pPr marL="573088" lvl="1" indent="-457200">
              <a:lnSpc>
                <a:spcPct val="120000"/>
              </a:lnSpc>
              <a:buFont typeface="+mj-lt"/>
              <a:buAutoNum type="arabicPeriod"/>
            </a:pPr>
            <a:r>
              <a:rPr lang="en-US" sz="2200" dirty="0"/>
              <a:t>Leadership in the Household of God (3:1-13) – Geldart</a:t>
            </a:r>
          </a:p>
          <a:p>
            <a:pPr marL="573088" lvl="1" indent="-457200">
              <a:lnSpc>
                <a:spcPct val="120000"/>
              </a:lnSpc>
              <a:buFont typeface="+mj-lt"/>
              <a:buAutoNum type="arabicPeriod"/>
            </a:pPr>
            <a:r>
              <a:rPr lang="en-US" sz="2200" dirty="0"/>
              <a:t>Training for Godliness (4:1-11) – Deaver</a:t>
            </a:r>
          </a:p>
          <a:p>
            <a:pPr marL="573088" lvl="1" indent="-457200">
              <a:lnSpc>
                <a:spcPct val="120000"/>
              </a:lnSpc>
              <a:buFont typeface="+mj-lt"/>
              <a:buAutoNum type="arabicPeriod"/>
            </a:pPr>
            <a:r>
              <a:rPr lang="en-US" sz="2200" dirty="0"/>
              <a:t>Using Money in the Household of God (5:3-25) – Geldart</a:t>
            </a:r>
          </a:p>
          <a:p>
            <a:pPr marL="573088" lvl="1" indent="-457200">
              <a:lnSpc>
                <a:spcPct val="120000"/>
              </a:lnSpc>
              <a:buFont typeface="+mj-lt"/>
              <a:buAutoNum type="arabicPeriod"/>
            </a:pPr>
            <a:r>
              <a:rPr lang="en-US" sz="2200" dirty="0"/>
              <a:t>Aiming for Love with our Personal Finances (6:1-10,17-19) – </a:t>
            </a:r>
            <a:r>
              <a:rPr lang="en-US" sz="2200" dirty="0" err="1"/>
              <a:t>Renberg</a:t>
            </a:r>
            <a:endParaRPr lang="en-US" sz="2200" dirty="0"/>
          </a:p>
          <a:p>
            <a:pPr marL="573088" lvl="1" indent="-457200">
              <a:lnSpc>
                <a:spcPct val="120000"/>
              </a:lnSpc>
              <a:buFont typeface="+mj-lt"/>
              <a:buAutoNum type="arabicPeriod"/>
            </a:pPr>
            <a:r>
              <a:rPr lang="en-US" sz="2200" dirty="0"/>
              <a:t>Biblical Guidance on Youngness and Oldness (4:12-5:2) – Ron </a:t>
            </a:r>
          </a:p>
        </p:txBody>
      </p:sp>
    </p:spTree>
    <p:extLst>
      <p:ext uri="{BB962C8B-B14F-4D97-AF65-F5344CB8AC3E}">
        <p14:creationId xmlns:p14="http://schemas.microsoft.com/office/powerpoint/2010/main" val="2433420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0" y="0"/>
            <a:ext cx="9141239" cy="6857142"/>
          </a:xfrm>
          <a:prstGeom prst="rect">
            <a:avLst/>
          </a:prstGeom>
        </p:spPr>
      </p:pic>
      <p:sp>
        <p:nvSpPr>
          <p:cNvPr id="4" name="Rounded Rectangle 6">
            <a:extLst>
              <a:ext uri="{FF2B5EF4-FFF2-40B4-BE49-F238E27FC236}">
                <a16:creationId xmlns:a16="http://schemas.microsoft.com/office/drawing/2014/main" id="{E37E17E9-0EC7-41C6-A4B2-031A413030EB}"/>
              </a:ext>
            </a:extLst>
          </p:cNvPr>
          <p:cNvSpPr/>
          <p:nvPr/>
        </p:nvSpPr>
        <p:spPr>
          <a:xfrm>
            <a:off x="157940" y="432261"/>
            <a:ext cx="8819804" cy="6051666"/>
          </a:xfrm>
          <a:prstGeom prst="roundRect">
            <a:avLst>
              <a:gd name="adj" fmla="val 7895"/>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3088" lvl="1" indent="-457200">
              <a:lnSpc>
                <a:spcPct val="120000"/>
              </a:lnSpc>
              <a:buFont typeface="+mj-lt"/>
              <a:buAutoNum type="arabicPeriod"/>
            </a:pPr>
            <a:r>
              <a:rPr lang="en-US" sz="2200" dirty="0"/>
              <a:t>Aiming for Love (1:1-7) – Deaver  </a:t>
            </a:r>
            <a:r>
              <a:rPr lang="en-US" sz="2200" i="1" dirty="0"/>
              <a:t>July 15, 2018!</a:t>
            </a:r>
          </a:p>
          <a:p>
            <a:pPr marL="573088" lvl="1" indent="-457200">
              <a:lnSpc>
                <a:spcPct val="120000"/>
              </a:lnSpc>
              <a:buFont typeface="+mj-lt"/>
              <a:buAutoNum type="arabicPeriod"/>
            </a:pPr>
            <a:r>
              <a:rPr lang="en-US" sz="2200" dirty="0"/>
              <a:t>What about the Law (1:8-11) – Geldart</a:t>
            </a:r>
          </a:p>
          <a:p>
            <a:pPr marL="573088" lvl="1" indent="-457200">
              <a:lnSpc>
                <a:spcPct val="120000"/>
              </a:lnSpc>
              <a:buFont typeface="+mj-lt"/>
              <a:buAutoNum type="arabicPeriod"/>
            </a:pPr>
            <a:r>
              <a:rPr lang="en-US" sz="2200" dirty="0"/>
              <a:t>The Importance of Testimonies (1:12-20) – Ricky</a:t>
            </a:r>
          </a:p>
          <a:p>
            <a:pPr marL="573088" lvl="1" indent="-457200">
              <a:lnSpc>
                <a:spcPct val="120000"/>
              </a:lnSpc>
              <a:buFont typeface="+mj-lt"/>
              <a:buAutoNum type="arabicPeriod"/>
            </a:pPr>
            <a:r>
              <a:rPr lang="en-US" sz="2200" dirty="0"/>
              <a:t>First of All, Pray (2:1-10) – Geldart</a:t>
            </a:r>
          </a:p>
          <a:p>
            <a:pPr marL="573088" lvl="1" indent="-457200">
              <a:lnSpc>
                <a:spcPct val="120000"/>
              </a:lnSpc>
              <a:buFont typeface="+mj-lt"/>
              <a:buAutoNum type="arabicPeriod"/>
            </a:pPr>
            <a:r>
              <a:rPr lang="en-US" sz="2200" dirty="0"/>
              <a:t>What the Bible says about Homosexuality (1:8-11) – Deaver</a:t>
            </a:r>
          </a:p>
          <a:p>
            <a:pPr marL="573088" lvl="1" indent="-457200">
              <a:lnSpc>
                <a:spcPct val="120000"/>
              </a:lnSpc>
              <a:buFont typeface="+mj-lt"/>
              <a:buAutoNum type="arabicPeriod"/>
            </a:pPr>
            <a:r>
              <a:rPr lang="en-US" sz="2200" dirty="0"/>
              <a:t>Reclaiming Spiritual Warfare (1:18-20) – Geldart</a:t>
            </a:r>
          </a:p>
          <a:p>
            <a:pPr marL="573088" lvl="1" indent="-457200">
              <a:lnSpc>
                <a:spcPct val="120000"/>
              </a:lnSpc>
              <a:buFont typeface="+mj-lt"/>
              <a:buAutoNum type="arabicPeriod"/>
            </a:pPr>
            <a:r>
              <a:rPr lang="en-US" sz="2200" dirty="0"/>
              <a:t>Can Women Teach in the Church? (2:11-15) – Deaver</a:t>
            </a:r>
          </a:p>
          <a:p>
            <a:pPr marL="573088" lvl="1" indent="-457200">
              <a:lnSpc>
                <a:spcPct val="120000"/>
              </a:lnSpc>
              <a:buFont typeface="+mj-lt"/>
              <a:buAutoNum type="arabicPeriod"/>
            </a:pPr>
            <a:r>
              <a:rPr lang="en-US" sz="2200" dirty="0"/>
              <a:t>Women Teaching and Leading in the Bible (2:11-15) – Deaver</a:t>
            </a:r>
          </a:p>
          <a:p>
            <a:pPr marL="573088" lvl="1" indent="-457200">
              <a:lnSpc>
                <a:spcPct val="120000"/>
              </a:lnSpc>
              <a:buFont typeface="+mj-lt"/>
              <a:buAutoNum type="arabicPeriod"/>
            </a:pPr>
            <a:r>
              <a:rPr lang="en-US" sz="2200" dirty="0"/>
              <a:t>Membership in the Household of God (3:14-16) - Deaver</a:t>
            </a:r>
          </a:p>
          <a:p>
            <a:pPr marL="573088" lvl="1" indent="-457200">
              <a:lnSpc>
                <a:spcPct val="120000"/>
              </a:lnSpc>
              <a:buFont typeface="+mj-lt"/>
              <a:buAutoNum type="arabicPeriod"/>
            </a:pPr>
            <a:r>
              <a:rPr lang="en-US" sz="2200" dirty="0"/>
              <a:t>Leadership in the Household of God (3:1-13) – Geldart</a:t>
            </a:r>
          </a:p>
          <a:p>
            <a:pPr marL="573088" lvl="1" indent="-457200">
              <a:lnSpc>
                <a:spcPct val="120000"/>
              </a:lnSpc>
              <a:buFont typeface="+mj-lt"/>
              <a:buAutoNum type="arabicPeriod"/>
            </a:pPr>
            <a:r>
              <a:rPr lang="en-US" sz="2200" dirty="0"/>
              <a:t>Training for Godliness (4:1-11) – Deaver</a:t>
            </a:r>
          </a:p>
          <a:p>
            <a:pPr marL="573088" lvl="1" indent="-457200">
              <a:lnSpc>
                <a:spcPct val="120000"/>
              </a:lnSpc>
              <a:buFont typeface="+mj-lt"/>
              <a:buAutoNum type="arabicPeriod"/>
            </a:pPr>
            <a:r>
              <a:rPr lang="en-US" sz="2200" dirty="0"/>
              <a:t>Using Money in the Household of God (5:3-25) – Geldart</a:t>
            </a:r>
          </a:p>
          <a:p>
            <a:pPr marL="573088" lvl="1" indent="-457200">
              <a:lnSpc>
                <a:spcPct val="120000"/>
              </a:lnSpc>
              <a:buFont typeface="+mj-lt"/>
              <a:buAutoNum type="arabicPeriod"/>
            </a:pPr>
            <a:r>
              <a:rPr lang="en-US" sz="2200" dirty="0"/>
              <a:t>Aiming for Love with our Personal Finances (6:1-10,17-19) – </a:t>
            </a:r>
            <a:r>
              <a:rPr lang="en-US" sz="2200" dirty="0" err="1"/>
              <a:t>Renberg</a:t>
            </a:r>
            <a:endParaRPr lang="en-US" sz="2200" dirty="0"/>
          </a:p>
          <a:p>
            <a:pPr marL="573088" lvl="1" indent="-457200">
              <a:lnSpc>
                <a:spcPct val="120000"/>
              </a:lnSpc>
              <a:buFont typeface="+mj-lt"/>
              <a:buAutoNum type="arabicPeriod"/>
            </a:pPr>
            <a:r>
              <a:rPr lang="en-US" sz="2200" dirty="0"/>
              <a:t>Biblical Guidance on Youngness and Oldness (4:12-5:2) – Ron </a:t>
            </a:r>
          </a:p>
        </p:txBody>
      </p:sp>
      <p:pic>
        <p:nvPicPr>
          <p:cNvPr id="3" name="Picture 2">
            <a:extLst>
              <a:ext uri="{FF2B5EF4-FFF2-40B4-BE49-F238E27FC236}">
                <a16:creationId xmlns:a16="http://schemas.microsoft.com/office/drawing/2014/main" id="{FA17011F-4102-414E-8830-BBAA08C28CF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1000"/>
                    </a14:imgEffect>
                  </a14:imgLayer>
                </a14:imgProps>
              </a:ext>
              <a:ext uri="{28A0092B-C50C-407E-A947-70E740481C1C}">
                <a14:useLocalDpi xmlns:a14="http://schemas.microsoft.com/office/drawing/2010/main" val="0"/>
              </a:ext>
            </a:extLst>
          </a:blip>
          <a:srcRect l="19187" t="40369" r="47702" b="24897"/>
          <a:stretch/>
        </p:blipFill>
        <p:spPr>
          <a:xfrm>
            <a:off x="190026" y="473568"/>
            <a:ext cx="8790643" cy="5966990"/>
          </a:xfrm>
          <a:prstGeom prst="rect">
            <a:avLst/>
          </a:prstGeom>
        </p:spPr>
      </p:pic>
    </p:spTree>
    <p:extLst>
      <p:ext uri="{BB962C8B-B14F-4D97-AF65-F5344CB8AC3E}">
        <p14:creationId xmlns:p14="http://schemas.microsoft.com/office/powerpoint/2010/main" val="2418779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0" y="0"/>
            <a:ext cx="9141239" cy="6857142"/>
          </a:xfrm>
          <a:prstGeom prst="rect">
            <a:avLst/>
          </a:prstGeom>
        </p:spPr>
      </p:pic>
      <p:sp>
        <p:nvSpPr>
          <p:cNvPr id="4" name="Rounded Rectangle 6">
            <a:extLst>
              <a:ext uri="{FF2B5EF4-FFF2-40B4-BE49-F238E27FC236}">
                <a16:creationId xmlns:a16="http://schemas.microsoft.com/office/drawing/2014/main" id="{E37E17E9-0EC7-41C6-A4B2-031A413030EB}"/>
              </a:ext>
            </a:extLst>
          </p:cNvPr>
          <p:cNvSpPr/>
          <p:nvPr/>
        </p:nvSpPr>
        <p:spPr>
          <a:xfrm>
            <a:off x="157940" y="432261"/>
            <a:ext cx="8819804" cy="6051666"/>
          </a:xfrm>
          <a:prstGeom prst="roundRect">
            <a:avLst>
              <a:gd name="adj" fmla="val 7895"/>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3088" lvl="1" indent="-457200">
              <a:lnSpc>
                <a:spcPct val="120000"/>
              </a:lnSpc>
              <a:buFont typeface="+mj-lt"/>
              <a:buAutoNum type="arabicPeriod"/>
            </a:pPr>
            <a:r>
              <a:rPr lang="en-US" sz="2200" dirty="0"/>
              <a:t>Aiming for Love (1:1-7) – Deaver  </a:t>
            </a:r>
            <a:r>
              <a:rPr lang="en-US" sz="2200" i="1" dirty="0"/>
              <a:t>July 15, 2018!</a:t>
            </a:r>
          </a:p>
          <a:p>
            <a:pPr marL="573088" lvl="1" indent="-457200">
              <a:lnSpc>
                <a:spcPct val="120000"/>
              </a:lnSpc>
              <a:buFont typeface="+mj-lt"/>
              <a:buAutoNum type="arabicPeriod"/>
            </a:pPr>
            <a:r>
              <a:rPr lang="en-US" sz="2200" dirty="0"/>
              <a:t>What about the Law (1:8-11) – Geldart</a:t>
            </a:r>
          </a:p>
          <a:p>
            <a:pPr marL="573088" lvl="1" indent="-457200">
              <a:lnSpc>
                <a:spcPct val="120000"/>
              </a:lnSpc>
              <a:buFont typeface="+mj-lt"/>
              <a:buAutoNum type="arabicPeriod"/>
            </a:pPr>
            <a:r>
              <a:rPr lang="en-US" sz="2200" dirty="0"/>
              <a:t>The Importance of Testimonies (1:12-20) – Ricky</a:t>
            </a:r>
          </a:p>
          <a:p>
            <a:pPr marL="573088" lvl="1" indent="-457200">
              <a:lnSpc>
                <a:spcPct val="120000"/>
              </a:lnSpc>
              <a:buFont typeface="+mj-lt"/>
              <a:buAutoNum type="arabicPeriod"/>
            </a:pPr>
            <a:r>
              <a:rPr lang="en-US" sz="2200" dirty="0"/>
              <a:t>First of All, Pray (2:1-10) – Geldart</a:t>
            </a:r>
          </a:p>
          <a:p>
            <a:pPr marL="573088" lvl="1" indent="-457200">
              <a:lnSpc>
                <a:spcPct val="120000"/>
              </a:lnSpc>
              <a:buFont typeface="+mj-lt"/>
              <a:buAutoNum type="arabicPeriod"/>
            </a:pPr>
            <a:r>
              <a:rPr lang="en-US" sz="2200" dirty="0"/>
              <a:t>What the Bible says about Homosexuality (1:8-11) – Deaver</a:t>
            </a:r>
          </a:p>
          <a:p>
            <a:pPr marL="573088" lvl="1" indent="-457200">
              <a:lnSpc>
                <a:spcPct val="120000"/>
              </a:lnSpc>
              <a:buFont typeface="+mj-lt"/>
              <a:buAutoNum type="arabicPeriod"/>
            </a:pPr>
            <a:r>
              <a:rPr lang="en-US" sz="2200" dirty="0"/>
              <a:t>Reclaiming Spiritual Warfare (1:18-20) – Geldart</a:t>
            </a:r>
          </a:p>
          <a:p>
            <a:pPr marL="573088" lvl="1" indent="-457200">
              <a:lnSpc>
                <a:spcPct val="120000"/>
              </a:lnSpc>
              <a:buFont typeface="+mj-lt"/>
              <a:buAutoNum type="arabicPeriod"/>
            </a:pPr>
            <a:r>
              <a:rPr lang="en-US" sz="2200" dirty="0"/>
              <a:t>Can Women Teach in the Church? (2:11-15) – Deaver</a:t>
            </a:r>
          </a:p>
          <a:p>
            <a:pPr marL="573088" lvl="1" indent="-457200">
              <a:lnSpc>
                <a:spcPct val="120000"/>
              </a:lnSpc>
              <a:buFont typeface="+mj-lt"/>
              <a:buAutoNum type="arabicPeriod"/>
            </a:pPr>
            <a:r>
              <a:rPr lang="en-US" sz="2200" dirty="0"/>
              <a:t>Women Teaching and Leading in the Bible (2:11-15) – Deaver</a:t>
            </a:r>
          </a:p>
          <a:p>
            <a:pPr marL="573088" lvl="1" indent="-457200">
              <a:lnSpc>
                <a:spcPct val="120000"/>
              </a:lnSpc>
              <a:buFont typeface="+mj-lt"/>
              <a:buAutoNum type="arabicPeriod"/>
            </a:pPr>
            <a:r>
              <a:rPr lang="en-US" sz="2200" dirty="0"/>
              <a:t>Membership in the Household of God (3:14-16) - Deaver</a:t>
            </a:r>
          </a:p>
          <a:p>
            <a:pPr marL="573088" lvl="1" indent="-457200">
              <a:lnSpc>
                <a:spcPct val="120000"/>
              </a:lnSpc>
              <a:buFont typeface="+mj-lt"/>
              <a:buAutoNum type="arabicPeriod"/>
            </a:pPr>
            <a:r>
              <a:rPr lang="en-US" sz="2200" dirty="0"/>
              <a:t>Leadership in the Household of God (3:1-13) – Geldart</a:t>
            </a:r>
          </a:p>
          <a:p>
            <a:pPr marL="573088" lvl="1" indent="-457200">
              <a:lnSpc>
                <a:spcPct val="120000"/>
              </a:lnSpc>
              <a:buFont typeface="+mj-lt"/>
              <a:buAutoNum type="arabicPeriod"/>
            </a:pPr>
            <a:r>
              <a:rPr lang="en-US" sz="2200" dirty="0"/>
              <a:t>Training for Godliness (4:1-11) – Deaver</a:t>
            </a:r>
          </a:p>
          <a:p>
            <a:pPr marL="573088" lvl="1" indent="-457200">
              <a:lnSpc>
                <a:spcPct val="120000"/>
              </a:lnSpc>
              <a:buFont typeface="+mj-lt"/>
              <a:buAutoNum type="arabicPeriod"/>
            </a:pPr>
            <a:r>
              <a:rPr lang="en-US" sz="2200" dirty="0"/>
              <a:t>Using Money in the Household of God (5:3-25) – Geldart</a:t>
            </a:r>
          </a:p>
          <a:p>
            <a:pPr marL="573088" lvl="1" indent="-457200">
              <a:lnSpc>
                <a:spcPct val="120000"/>
              </a:lnSpc>
              <a:buFont typeface="+mj-lt"/>
              <a:buAutoNum type="arabicPeriod"/>
            </a:pPr>
            <a:r>
              <a:rPr lang="en-US" sz="2200" dirty="0"/>
              <a:t>Aiming for Love with our Personal Finances (6:1-10,17-19) – </a:t>
            </a:r>
            <a:r>
              <a:rPr lang="en-US" sz="2200" dirty="0" err="1"/>
              <a:t>Renberg</a:t>
            </a:r>
            <a:endParaRPr lang="en-US" sz="2200" dirty="0"/>
          </a:p>
          <a:p>
            <a:pPr marL="573088" lvl="1" indent="-457200">
              <a:lnSpc>
                <a:spcPct val="120000"/>
              </a:lnSpc>
              <a:buFont typeface="+mj-lt"/>
              <a:buAutoNum type="arabicPeriod"/>
            </a:pPr>
            <a:r>
              <a:rPr lang="en-US" sz="2200" dirty="0"/>
              <a:t>Biblical Guidance on Youngness and Oldness (4:12-5:2) – Ron </a:t>
            </a:r>
          </a:p>
        </p:txBody>
      </p:sp>
      <p:pic>
        <p:nvPicPr>
          <p:cNvPr id="3" name="Picture 2">
            <a:extLst>
              <a:ext uri="{FF2B5EF4-FFF2-40B4-BE49-F238E27FC236}">
                <a16:creationId xmlns:a16="http://schemas.microsoft.com/office/drawing/2014/main" id="{FA17011F-4102-414E-8830-BBAA08C28CF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1000"/>
                    </a14:imgEffect>
                  </a14:imgLayer>
                </a14:imgProps>
              </a:ext>
              <a:ext uri="{28A0092B-C50C-407E-A947-70E740481C1C}">
                <a14:useLocalDpi xmlns:a14="http://schemas.microsoft.com/office/drawing/2010/main" val="0"/>
              </a:ext>
            </a:extLst>
          </a:blip>
          <a:srcRect l="19187" t="40369" r="47702" b="24897"/>
          <a:stretch/>
        </p:blipFill>
        <p:spPr>
          <a:xfrm>
            <a:off x="190026" y="473568"/>
            <a:ext cx="8790643" cy="5966990"/>
          </a:xfrm>
          <a:prstGeom prst="rect">
            <a:avLst/>
          </a:prstGeom>
        </p:spPr>
      </p:pic>
      <p:sp>
        <p:nvSpPr>
          <p:cNvPr id="2" name="Oval 1">
            <a:extLst>
              <a:ext uri="{FF2B5EF4-FFF2-40B4-BE49-F238E27FC236}">
                <a16:creationId xmlns:a16="http://schemas.microsoft.com/office/drawing/2014/main" id="{D03E7BED-FF3D-4729-BB94-291F0B31BAEB}"/>
              </a:ext>
            </a:extLst>
          </p:cNvPr>
          <p:cNvSpPr/>
          <p:nvPr/>
        </p:nvSpPr>
        <p:spPr>
          <a:xfrm>
            <a:off x="1113183" y="5416829"/>
            <a:ext cx="3637722" cy="96409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493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0" y="0"/>
            <a:ext cx="9141239" cy="6857142"/>
          </a:xfrm>
          <a:prstGeom prst="rect">
            <a:avLst/>
          </a:prstGeom>
        </p:spPr>
      </p:pic>
      <p:sp>
        <p:nvSpPr>
          <p:cNvPr id="4" name="Rounded Rectangle 6">
            <a:extLst>
              <a:ext uri="{FF2B5EF4-FFF2-40B4-BE49-F238E27FC236}">
                <a16:creationId xmlns:a16="http://schemas.microsoft.com/office/drawing/2014/main" id="{E37E17E9-0EC7-41C6-A4B2-031A413030EB}"/>
              </a:ext>
            </a:extLst>
          </p:cNvPr>
          <p:cNvSpPr/>
          <p:nvPr/>
        </p:nvSpPr>
        <p:spPr>
          <a:xfrm>
            <a:off x="157940" y="432261"/>
            <a:ext cx="8819804" cy="6051666"/>
          </a:xfrm>
          <a:prstGeom prst="roundRect">
            <a:avLst>
              <a:gd name="adj" fmla="val 7895"/>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3088" lvl="1" indent="-457200">
              <a:lnSpc>
                <a:spcPct val="120000"/>
              </a:lnSpc>
              <a:buFont typeface="+mj-lt"/>
              <a:buAutoNum type="arabicPeriod"/>
            </a:pPr>
            <a:r>
              <a:rPr lang="en-US" sz="2200" dirty="0"/>
              <a:t>Aiming for Love (1:1-7) – Deaver  </a:t>
            </a:r>
            <a:r>
              <a:rPr lang="en-US" sz="2200" i="1" dirty="0"/>
              <a:t>July 15, 2018!</a:t>
            </a:r>
          </a:p>
          <a:p>
            <a:pPr marL="573088" lvl="1" indent="-457200">
              <a:lnSpc>
                <a:spcPct val="120000"/>
              </a:lnSpc>
              <a:buFont typeface="+mj-lt"/>
              <a:buAutoNum type="arabicPeriod"/>
            </a:pPr>
            <a:r>
              <a:rPr lang="en-US" sz="2200" dirty="0"/>
              <a:t>What about the Law (1:8-11) – Geldart</a:t>
            </a:r>
          </a:p>
          <a:p>
            <a:pPr marL="573088" lvl="1" indent="-457200">
              <a:lnSpc>
                <a:spcPct val="120000"/>
              </a:lnSpc>
              <a:buFont typeface="+mj-lt"/>
              <a:buAutoNum type="arabicPeriod"/>
            </a:pPr>
            <a:r>
              <a:rPr lang="en-US" sz="2200" dirty="0"/>
              <a:t>The Importance of Testimonies (1:12-20) – Ricky</a:t>
            </a:r>
          </a:p>
          <a:p>
            <a:pPr marL="573088" lvl="1" indent="-457200">
              <a:lnSpc>
                <a:spcPct val="120000"/>
              </a:lnSpc>
              <a:buFont typeface="+mj-lt"/>
              <a:buAutoNum type="arabicPeriod"/>
            </a:pPr>
            <a:r>
              <a:rPr lang="en-US" sz="2200" dirty="0"/>
              <a:t>First of All, Pray (2:1-10) – Geldart</a:t>
            </a:r>
          </a:p>
          <a:p>
            <a:pPr marL="573088" lvl="1" indent="-457200">
              <a:lnSpc>
                <a:spcPct val="120000"/>
              </a:lnSpc>
              <a:buFont typeface="+mj-lt"/>
              <a:buAutoNum type="arabicPeriod"/>
            </a:pPr>
            <a:r>
              <a:rPr lang="en-US" sz="2200" dirty="0"/>
              <a:t>What the Bible says about Homosexuality (1:8-11) – Deaver</a:t>
            </a:r>
          </a:p>
          <a:p>
            <a:pPr marL="573088" lvl="1" indent="-457200">
              <a:lnSpc>
                <a:spcPct val="120000"/>
              </a:lnSpc>
              <a:buFont typeface="+mj-lt"/>
              <a:buAutoNum type="arabicPeriod"/>
            </a:pPr>
            <a:r>
              <a:rPr lang="en-US" sz="2200" dirty="0"/>
              <a:t>Reclaiming Spiritual Warfare (1:18-20) – Geldart</a:t>
            </a:r>
          </a:p>
          <a:p>
            <a:pPr marL="573088" lvl="1" indent="-457200">
              <a:lnSpc>
                <a:spcPct val="120000"/>
              </a:lnSpc>
              <a:buFont typeface="+mj-lt"/>
              <a:buAutoNum type="arabicPeriod"/>
            </a:pPr>
            <a:r>
              <a:rPr lang="en-US" sz="2200" dirty="0"/>
              <a:t>Can Women Teach in the Church? (2:11-15) – Deaver</a:t>
            </a:r>
          </a:p>
          <a:p>
            <a:pPr marL="573088" lvl="1" indent="-457200">
              <a:lnSpc>
                <a:spcPct val="120000"/>
              </a:lnSpc>
              <a:buFont typeface="+mj-lt"/>
              <a:buAutoNum type="arabicPeriod"/>
            </a:pPr>
            <a:r>
              <a:rPr lang="en-US" sz="2200" dirty="0"/>
              <a:t>Women Teaching and Leading in the Bible (2:11-15) – Deaver</a:t>
            </a:r>
          </a:p>
          <a:p>
            <a:pPr marL="573088" lvl="1" indent="-457200">
              <a:lnSpc>
                <a:spcPct val="120000"/>
              </a:lnSpc>
              <a:buFont typeface="+mj-lt"/>
              <a:buAutoNum type="arabicPeriod"/>
            </a:pPr>
            <a:r>
              <a:rPr lang="en-US" sz="2200" dirty="0"/>
              <a:t>Membership in the Household of God (3:14-16) - Deaver</a:t>
            </a:r>
          </a:p>
          <a:p>
            <a:pPr marL="573088" lvl="1" indent="-457200">
              <a:lnSpc>
                <a:spcPct val="120000"/>
              </a:lnSpc>
              <a:buFont typeface="+mj-lt"/>
              <a:buAutoNum type="arabicPeriod"/>
            </a:pPr>
            <a:r>
              <a:rPr lang="en-US" sz="2200" dirty="0"/>
              <a:t>Leadership in the Household of God (3:1-13) – Geldart</a:t>
            </a:r>
          </a:p>
          <a:p>
            <a:pPr marL="573088" lvl="1" indent="-457200">
              <a:lnSpc>
                <a:spcPct val="120000"/>
              </a:lnSpc>
              <a:buFont typeface="+mj-lt"/>
              <a:buAutoNum type="arabicPeriod"/>
            </a:pPr>
            <a:r>
              <a:rPr lang="en-US" sz="2200" dirty="0"/>
              <a:t>Training for Godliness (4:1-11) – Deaver</a:t>
            </a:r>
          </a:p>
          <a:p>
            <a:pPr marL="573088" lvl="1" indent="-457200">
              <a:lnSpc>
                <a:spcPct val="120000"/>
              </a:lnSpc>
              <a:buFont typeface="+mj-lt"/>
              <a:buAutoNum type="arabicPeriod"/>
            </a:pPr>
            <a:r>
              <a:rPr lang="en-US" sz="2200" dirty="0"/>
              <a:t>Using Money in the Household of God (5:3-25) – Geldart</a:t>
            </a:r>
          </a:p>
          <a:p>
            <a:pPr marL="573088" lvl="1" indent="-457200">
              <a:lnSpc>
                <a:spcPct val="120000"/>
              </a:lnSpc>
              <a:buFont typeface="+mj-lt"/>
              <a:buAutoNum type="arabicPeriod"/>
            </a:pPr>
            <a:r>
              <a:rPr lang="en-US" sz="2200" dirty="0"/>
              <a:t>Aiming for Love with our Personal Finances (6:1-10,17-19) – </a:t>
            </a:r>
            <a:r>
              <a:rPr lang="en-US" sz="2200" dirty="0" err="1"/>
              <a:t>Renberg</a:t>
            </a:r>
            <a:endParaRPr lang="en-US" sz="2200" dirty="0"/>
          </a:p>
          <a:p>
            <a:pPr marL="573088" lvl="1" indent="-457200">
              <a:lnSpc>
                <a:spcPct val="120000"/>
              </a:lnSpc>
              <a:buFont typeface="+mj-lt"/>
              <a:buAutoNum type="arabicPeriod"/>
            </a:pPr>
            <a:r>
              <a:rPr lang="en-US" sz="2200" dirty="0"/>
              <a:t>Biblical Guidance on Youngness and Oldness (4:12-5:2) – Ron </a:t>
            </a:r>
          </a:p>
        </p:txBody>
      </p:sp>
    </p:spTree>
    <p:extLst>
      <p:ext uri="{BB962C8B-B14F-4D97-AF65-F5344CB8AC3E}">
        <p14:creationId xmlns:p14="http://schemas.microsoft.com/office/powerpoint/2010/main" val="3749512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0" y="0"/>
            <a:ext cx="9141239" cy="6857142"/>
          </a:xfrm>
          <a:prstGeom prst="rect">
            <a:avLst/>
          </a:prstGeom>
        </p:spPr>
      </p:pic>
      <p:sp>
        <p:nvSpPr>
          <p:cNvPr id="4" name="Rounded Rectangle 6">
            <a:extLst>
              <a:ext uri="{FF2B5EF4-FFF2-40B4-BE49-F238E27FC236}">
                <a16:creationId xmlns:a16="http://schemas.microsoft.com/office/drawing/2014/main" id="{E37E17E9-0EC7-41C6-A4B2-031A413030EB}"/>
              </a:ext>
            </a:extLst>
          </p:cNvPr>
          <p:cNvSpPr/>
          <p:nvPr/>
        </p:nvSpPr>
        <p:spPr>
          <a:xfrm>
            <a:off x="157940" y="432261"/>
            <a:ext cx="8819804" cy="6051666"/>
          </a:xfrm>
          <a:prstGeom prst="roundRect">
            <a:avLst>
              <a:gd name="adj" fmla="val 7895"/>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3088" lvl="1" indent="-457200">
              <a:lnSpc>
                <a:spcPct val="120000"/>
              </a:lnSpc>
              <a:buFont typeface="+mj-lt"/>
              <a:buAutoNum type="arabicPeriod"/>
            </a:pPr>
            <a:r>
              <a:rPr lang="en-US" sz="2200" dirty="0"/>
              <a:t>Aiming for Love (1:1-7) – Deaver  </a:t>
            </a:r>
            <a:r>
              <a:rPr lang="en-US" sz="2200" i="1" dirty="0"/>
              <a:t>July 15, 2018!</a:t>
            </a:r>
          </a:p>
          <a:p>
            <a:pPr marL="573088" lvl="1" indent="-457200">
              <a:lnSpc>
                <a:spcPct val="120000"/>
              </a:lnSpc>
              <a:buFont typeface="+mj-lt"/>
              <a:buAutoNum type="arabicPeriod"/>
            </a:pPr>
            <a:r>
              <a:rPr lang="en-US" sz="2200" dirty="0"/>
              <a:t>What about the Law (1:8-11) – Geldart</a:t>
            </a:r>
          </a:p>
          <a:p>
            <a:pPr marL="573088" lvl="1" indent="-457200">
              <a:lnSpc>
                <a:spcPct val="120000"/>
              </a:lnSpc>
              <a:buFont typeface="+mj-lt"/>
              <a:buAutoNum type="arabicPeriod"/>
            </a:pPr>
            <a:r>
              <a:rPr lang="en-US" sz="2200" dirty="0"/>
              <a:t>The Importance of Testimonies (1:12-20) – Ricky</a:t>
            </a:r>
          </a:p>
          <a:p>
            <a:pPr marL="573088" lvl="1" indent="-457200">
              <a:lnSpc>
                <a:spcPct val="120000"/>
              </a:lnSpc>
              <a:buFont typeface="+mj-lt"/>
              <a:buAutoNum type="arabicPeriod"/>
            </a:pPr>
            <a:r>
              <a:rPr lang="en-US" sz="2200" dirty="0"/>
              <a:t>First of All, Pray (2:1-10) – Geldart</a:t>
            </a:r>
          </a:p>
          <a:p>
            <a:pPr marL="573088" lvl="1" indent="-457200">
              <a:lnSpc>
                <a:spcPct val="120000"/>
              </a:lnSpc>
              <a:buFont typeface="+mj-lt"/>
              <a:buAutoNum type="arabicPeriod"/>
            </a:pPr>
            <a:r>
              <a:rPr lang="en-US" sz="2200" dirty="0"/>
              <a:t>What the Bible says about Homosexuality (1:8-11) – Deaver</a:t>
            </a:r>
          </a:p>
          <a:p>
            <a:pPr marL="573088" lvl="1" indent="-457200">
              <a:lnSpc>
                <a:spcPct val="120000"/>
              </a:lnSpc>
              <a:buFont typeface="+mj-lt"/>
              <a:buAutoNum type="arabicPeriod"/>
            </a:pPr>
            <a:r>
              <a:rPr lang="en-US" sz="2200" dirty="0"/>
              <a:t>Reclaiming Spiritual Warfare (1:18-20) – Geldart</a:t>
            </a:r>
          </a:p>
          <a:p>
            <a:pPr marL="573088" lvl="1" indent="-457200">
              <a:lnSpc>
                <a:spcPct val="120000"/>
              </a:lnSpc>
              <a:buFont typeface="+mj-lt"/>
              <a:buAutoNum type="arabicPeriod"/>
            </a:pPr>
            <a:r>
              <a:rPr lang="en-US" sz="2200" dirty="0"/>
              <a:t>Can Women Teach in the Church? (2:11-15) – Deaver</a:t>
            </a:r>
          </a:p>
          <a:p>
            <a:pPr marL="573088" lvl="1" indent="-457200">
              <a:lnSpc>
                <a:spcPct val="120000"/>
              </a:lnSpc>
              <a:buFont typeface="+mj-lt"/>
              <a:buAutoNum type="arabicPeriod"/>
            </a:pPr>
            <a:r>
              <a:rPr lang="en-US" sz="2200" dirty="0"/>
              <a:t>Women Teaching and Leading in the Bible (2:11-15) – Deaver</a:t>
            </a:r>
          </a:p>
          <a:p>
            <a:pPr marL="573088" lvl="1" indent="-457200">
              <a:lnSpc>
                <a:spcPct val="120000"/>
              </a:lnSpc>
              <a:buFont typeface="+mj-lt"/>
              <a:buAutoNum type="arabicPeriod"/>
            </a:pPr>
            <a:r>
              <a:rPr lang="en-US" sz="2200" dirty="0"/>
              <a:t>Membership in the Household of God (3:14-16) - Deaver</a:t>
            </a:r>
          </a:p>
          <a:p>
            <a:pPr marL="573088" lvl="1" indent="-457200">
              <a:lnSpc>
                <a:spcPct val="120000"/>
              </a:lnSpc>
              <a:buFont typeface="+mj-lt"/>
              <a:buAutoNum type="arabicPeriod"/>
            </a:pPr>
            <a:r>
              <a:rPr lang="en-US" sz="2200" dirty="0"/>
              <a:t>Leadership in the Household of God (3:1-13) – Geldart</a:t>
            </a:r>
          </a:p>
          <a:p>
            <a:pPr marL="573088" lvl="1" indent="-457200">
              <a:lnSpc>
                <a:spcPct val="120000"/>
              </a:lnSpc>
              <a:buFont typeface="+mj-lt"/>
              <a:buAutoNum type="arabicPeriod"/>
            </a:pPr>
            <a:r>
              <a:rPr lang="en-US" sz="2200" dirty="0"/>
              <a:t>Training for Godliness (4:1-11) – Deaver</a:t>
            </a:r>
          </a:p>
          <a:p>
            <a:pPr marL="573088" lvl="1" indent="-457200">
              <a:lnSpc>
                <a:spcPct val="120000"/>
              </a:lnSpc>
              <a:buFont typeface="+mj-lt"/>
              <a:buAutoNum type="arabicPeriod"/>
            </a:pPr>
            <a:r>
              <a:rPr lang="en-US" sz="2200" dirty="0"/>
              <a:t>Using Money in the Household of God (5:3-25) – Geldart</a:t>
            </a:r>
          </a:p>
          <a:p>
            <a:pPr marL="573088" lvl="1" indent="-457200">
              <a:lnSpc>
                <a:spcPct val="120000"/>
              </a:lnSpc>
              <a:buFont typeface="+mj-lt"/>
              <a:buAutoNum type="arabicPeriod"/>
            </a:pPr>
            <a:r>
              <a:rPr lang="en-US" sz="2200" dirty="0"/>
              <a:t>Aiming for Love with our Personal Finances (6:1-10,17-19) – </a:t>
            </a:r>
            <a:r>
              <a:rPr lang="en-US" sz="2200" dirty="0" err="1"/>
              <a:t>Renberg</a:t>
            </a:r>
            <a:endParaRPr lang="en-US" sz="2200" dirty="0"/>
          </a:p>
          <a:p>
            <a:pPr marL="573088" lvl="1" indent="-457200">
              <a:lnSpc>
                <a:spcPct val="120000"/>
              </a:lnSpc>
              <a:buFont typeface="+mj-lt"/>
              <a:buAutoNum type="arabicPeriod"/>
            </a:pPr>
            <a:r>
              <a:rPr lang="en-US" sz="2200" dirty="0"/>
              <a:t>Biblical Guidance on Youngness and Oldness (4:12-5:2) – Ron </a:t>
            </a:r>
          </a:p>
        </p:txBody>
      </p:sp>
      <p:pic>
        <p:nvPicPr>
          <p:cNvPr id="3" name="Picture 2">
            <a:extLst>
              <a:ext uri="{FF2B5EF4-FFF2-40B4-BE49-F238E27FC236}">
                <a16:creationId xmlns:a16="http://schemas.microsoft.com/office/drawing/2014/main" id="{FA17011F-4102-414E-8830-BBAA08C28CF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1000"/>
                    </a14:imgEffect>
                  </a14:imgLayer>
                </a14:imgProps>
              </a:ext>
              <a:ext uri="{28A0092B-C50C-407E-A947-70E740481C1C}">
                <a14:useLocalDpi xmlns:a14="http://schemas.microsoft.com/office/drawing/2010/main" val="0"/>
              </a:ext>
            </a:extLst>
          </a:blip>
          <a:srcRect l="838" t="-4307" r="445" b="752"/>
          <a:stretch/>
        </p:blipFill>
        <p:spPr>
          <a:xfrm>
            <a:off x="-6935" y="59046"/>
            <a:ext cx="9137755" cy="6202606"/>
          </a:xfrm>
          <a:prstGeom prst="rect">
            <a:avLst/>
          </a:prstGeom>
        </p:spPr>
      </p:pic>
    </p:spTree>
    <p:extLst>
      <p:ext uri="{BB962C8B-B14F-4D97-AF65-F5344CB8AC3E}">
        <p14:creationId xmlns:p14="http://schemas.microsoft.com/office/powerpoint/2010/main" val="12544068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14169</TotalTime>
  <Words>1112</Words>
  <Application>Microsoft Office PowerPoint</Application>
  <PresentationFormat>On-screen Show (4:3)</PresentationFormat>
  <Paragraphs>120</Paragraphs>
  <Slides>19</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Calibri</vt:lpstr>
      <vt:lpstr>Calibri Light</vt:lpstr>
      <vt:lpstr>Tw Cen MT</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Timothy 6:11-16</vt:lpstr>
      <vt:lpstr>1 Timothy 6:11-16</vt:lpstr>
      <vt:lpstr>1 Timothy 6:11-16</vt:lpstr>
      <vt:lpstr>1 Timothy 6:11-16</vt:lpstr>
      <vt:lpstr>1 Timothy 6:11-16</vt:lpstr>
      <vt:lpstr>1 Timothy 6:11-16</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Tallgrass Church</dc:creator>
  <cp:lastModifiedBy>NEW HOPE COMMUNITY CHURCH</cp:lastModifiedBy>
  <cp:revision>317</cp:revision>
  <cp:lastPrinted>2018-07-22T19:51:09Z</cp:lastPrinted>
  <dcterms:created xsi:type="dcterms:W3CDTF">2018-04-05T21:46:16Z</dcterms:created>
  <dcterms:modified xsi:type="dcterms:W3CDTF">2018-11-05T15:39:34Z</dcterms:modified>
</cp:coreProperties>
</file>